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7096-D827-42A1-B3F5-D27F58B2672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D3B3-B4AC-47E8-85F6-9C0B3F549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0B12-8328-4840-8569-3336ACE6F823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F2D3-BE38-4FF3-A74E-0C2A05D2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ECE9-AC00-44D5-9D8D-552A3A2FA2B7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CE575-7C55-4D26-9527-421C29BA7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A100-00E5-42A4-9CEB-658BB054A064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7E129-819E-4257-882A-9DC568C1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0E13-C61E-419A-9FAA-1999BA9F365F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0B0D-6430-4BE2-938C-E5470B911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D0A60-1986-4214-9ADB-7314B29D88B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54D3-DDC7-420D-B7A3-A462F3330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1AF2-0276-435A-B088-24D457F15D6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0F454-9D09-4CDC-8BC8-5EBC8E8DC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77745-B4C7-4724-A33D-A9E8B8BA40C2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A8EF-2088-401A-83EB-36B177258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EE0E9-2F58-4A5E-A3BD-A1BDB9768214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35D9-D57C-4559-8A59-0EF3AB713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752C4-B833-494F-BF1B-EA5113E2EA20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1E49-60B8-4D6C-A41B-832EE0347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2096-313A-4889-858A-444ECC79F71D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12E8-91CB-40CE-807C-050CB59E4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883F6E-8BE4-4F99-9686-BCD32E890F7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70B9D-6DB6-456D-977C-1AC2126EA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352928" cy="1470025"/>
          </a:xfrm>
        </p:spPr>
        <p:txBody>
          <a:bodyPr/>
          <a:lstStyle/>
          <a:p>
            <a:r>
              <a:rPr lang="ru-RU" sz="3200" b="1" dirty="0" smtClean="0"/>
              <a:t>Тест «Проверка уровня начитанности»</a:t>
            </a:r>
            <a:r>
              <a:rPr lang="ru-RU" sz="3200" dirty="0" smtClean="0"/>
              <a:t>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2 класс, 1-е полугодие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Литературное чтение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Составила: Алексеева О. М.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1728192"/>
          </a:xfrm>
        </p:spPr>
        <p:txBody>
          <a:bodyPr/>
          <a:lstStyle/>
          <a:p>
            <a:pPr algn="just"/>
            <a:r>
              <a:rPr lang="ru-RU" sz="3600" b="1" dirty="0" smtClean="0"/>
              <a:t>9. Из какого произведения отрывок.</a:t>
            </a:r>
            <a:br>
              <a:rPr lang="ru-RU" sz="3600" b="1" dirty="0" smtClean="0"/>
            </a:br>
            <a:r>
              <a:rPr lang="ru-RU" sz="2800" b="1" i="1" dirty="0" smtClean="0"/>
              <a:t>Кто виноват из них, кто прав – судить не нам,</a:t>
            </a:r>
            <a:br>
              <a:rPr lang="ru-RU" sz="2800" b="1" i="1" dirty="0" smtClean="0"/>
            </a:br>
            <a:r>
              <a:rPr lang="ru-RU" sz="2800" b="1" i="1" dirty="0" smtClean="0"/>
              <a:t>Да только воз и ныне там.</a:t>
            </a:r>
            <a:endParaRPr lang="ru-RU" sz="2800" b="1" i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05720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А) А. Л. </a:t>
            </a:r>
            <a:r>
              <a:rPr lang="ru-RU" sz="4400" dirty="0" err="1" smtClean="0"/>
              <a:t>Барто</a:t>
            </a:r>
            <a:r>
              <a:rPr lang="ru-RU" sz="4400" dirty="0" smtClean="0"/>
              <a:t> «Катя»</a:t>
            </a:r>
          </a:p>
          <a:p>
            <a:pPr>
              <a:buNone/>
            </a:pPr>
            <a:r>
              <a:rPr lang="ru-RU" sz="4400" dirty="0" smtClean="0"/>
              <a:t>Б) Е. А. Пермяк «Смородинка»</a:t>
            </a:r>
          </a:p>
          <a:p>
            <a:pPr>
              <a:buNone/>
            </a:pPr>
            <a:r>
              <a:rPr lang="ru-RU" sz="4400" dirty="0" smtClean="0"/>
              <a:t>В) И. А. Крылов «Лебедь, Щука и Рак»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3096344"/>
          </a:xfrm>
        </p:spPr>
        <p:txBody>
          <a:bodyPr/>
          <a:lstStyle/>
          <a:p>
            <a:pPr algn="just"/>
            <a:r>
              <a:rPr lang="ru-RU" sz="4000" b="1" dirty="0" smtClean="0"/>
              <a:t>10. Подбери к подчёркнутому слову близкое по значению слово.</a:t>
            </a:r>
            <a:br>
              <a:rPr lang="ru-RU" sz="4000" b="1" dirty="0" smtClean="0"/>
            </a:br>
            <a:r>
              <a:rPr lang="ru-RU" sz="4000" b="1" dirty="0" smtClean="0"/>
              <a:t>    </a:t>
            </a:r>
            <a:r>
              <a:rPr lang="ru-RU" sz="4000" i="1" dirty="0" smtClean="0"/>
              <a:t>Вот как услыхала лиса собачий лай, так махнула </a:t>
            </a:r>
            <a:r>
              <a:rPr lang="ru-RU" sz="4000" i="1" u="sng" dirty="0" err="1" smtClean="0"/>
              <a:t>пушняком</a:t>
            </a:r>
            <a:r>
              <a:rPr lang="ru-RU" sz="4000" i="1" dirty="0" smtClean="0"/>
              <a:t> своим и была такова!</a:t>
            </a:r>
            <a:endParaRPr lang="ru-RU" sz="4000" i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4221088"/>
            <a:ext cx="8291264" cy="1905075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А) пух</a:t>
            </a:r>
          </a:p>
          <a:p>
            <a:pPr>
              <a:buNone/>
            </a:pPr>
            <a:r>
              <a:rPr lang="ru-RU" sz="4000" dirty="0" smtClean="0"/>
              <a:t>Б) хвост</a:t>
            </a:r>
          </a:p>
          <a:p>
            <a:pPr>
              <a:buNone/>
            </a:pPr>
            <a:r>
              <a:rPr lang="ru-RU" sz="4000" dirty="0" smtClean="0"/>
              <a:t>В) нос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Проверь себя!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3452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2204864"/>
          <a:ext cx="64560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020"/>
                <a:gridCol w="3228020"/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1.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6. В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2.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7.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sz="4800" b="1" baseline="0" dirty="0" smtClean="0">
                          <a:solidFill>
                            <a:schemeClr val="tx1"/>
                          </a:solidFill>
                        </a:rPr>
                        <a:t>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8. А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9. В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5. А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10. Б 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147248" cy="1642194"/>
          </a:xfrm>
        </p:spPr>
        <p:txBody>
          <a:bodyPr/>
          <a:lstStyle/>
          <a:p>
            <a:r>
              <a:rPr lang="ru-RU" sz="5400" b="1" dirty="0" smtClean="0"/>
              <a:t>Оцени свою работу.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91264" cy="2985195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«5» – без ошибок</a:t>
            </a:r>
          </a:p>
          <a:p>
            <a:pPr>
              <a:buNone/>
            </a:pPr>
            <a:r>
              <a:rPr lang="ru-RU" sz="4800" dirty="0" smtClean="0"/>
              <a:t>«4» – 1 – 2 ошибки</a:t>
            </a:r>
          </a:p>
          <a:p>
            <a:pPr>
              <a:buNone/>
            </a:pPr>
            <a:r>
              <a:rPr lang="ru-RU" sz="4800" dirty="0" smtClean="0"/>
              <a:t>«3» – 3 – 4 ошибки</a:t>
            </a:r>
          </a:p>
          <a:p>
            <a:pPr>
              <a:buNone/>
            </a:pPr>
            <a:r>
              <a:rPr lang="ru-RU" sz="4800" dirty="0" smtClean="0"/>
              <a:t>«2» – 5 и более ошибок</a:t>
            </a:r>
            <a:endParaRPr lang="ru-RU" sz="48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7380312" y="5373216"/>
            <a:ext cx="808856" cy="808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1. Выбери произведение фольклора:</a:t>
            </a:r>
            <a:endParaRPr lang="ru-RU" sz="54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777283"/>
          </a:xfrm>
        </p:spPr>
        <p:txBody>
          <a:bodyPr/>
          <a:lstStyle/>
          <a:p>
            <a:pPr>
              <a:buNone/>
            </a:pPr>
            <a:r>
              <a:rPr lang="ru-RU" sz="7200" dirty="0" smtClean="0"/>
              <a:t>А) Рассказ</a:t>
            </a:r>
          </a:p>
          <a:p>
            <a:pPr>
              <a:buNone/>
            </a:pPr>
            <a:r>
              <a:rPr lang="ru-RU" sz="7200" dirty="0" smtClean="0"/>
              <a:t>Б) Былина</a:t>
            </a:r>
          </a:p>
          <a:p>
            <a:pPr>
              <a:buNone/>
            </a:pPr>
            <a:r>
              <a:rPr lang="ru-RU" sz="7200" dirty="0" smtClean="0"/>
              <a:t>В) Басня </a:t>
            </a:r>
            <a:endParaRPr lang="ru-RU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b="1" dirty="0" smtClean="0"/>
              <a:t>Прочитай. Что это?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Один льёт, другой пьёт, </a:t>
            </a:r>
            <a:br>
              <a:rPr lang="ru-RU" dirty="0" smtClean="0"/>
            </a:br>
            <a:r>
              <a:rPr lang="ru-RU" dirty="0" smtClean="0"/>
              <a:t>третий зеленеет да растёт.</a:t>
            </a: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864693"/>
            <a:ext cx="8363272" cy="3993307"/>
          </a:xfrm>
        </p:spPr>
        <p:txBody>
          <a:bodyPr/>
          <a:lstStyle/>
          <a:p>
            <a:pPr>
              <a:buNone/>
            </a:pPr>
            <a:r>
              <a:rPr lang="ru-RU" sz="6600" dirty="0" smtClean="0"/>
              <a:t>А)Пословица</a:t>
            </a:r>
          </a:p>
          <a:p>
            <a:pPr>
              <a:buNone/>
            </a:pPr>
            <a:r>
              <a:rPr lang="ru-RU" sz="6600" dirty="0" smtClean="0"/>
              <a:t>Б) Загадка</a:t>
            </a:r>
          </a:p>
          <a:p>
            <a:pPr>
              <a:buNone/>
            </a:pPr>
            <a:r>
              <a:rPr lang="ru-RU" sz="6600" dirty="0" smtClean="0"/>
              <a:t>В) Считалка </a:t>
            </a:r>
            <a:endParaRPr lang="ru-RU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sz="4000" b="1" dirty="0" smtClean="0"/>
              <a:t>3. Вспомни имя и отчество автора стихов для детей - … </a:t>
            </a:r>
            <a:r>
              <a:rPr lang="ru-RU" sz="4000" b="1" dirty="0" err="1" smtClean="0"/>
              <a:t>Барто</a:t>
            </a:r>
            <a:r>
              <a:rPr lang="ru-RU" sz="4000" b="1" dirty="0" smtClean="0"/>
              <a:t>.</a:t>
            </a:r>
            <a:endParaRPr lang="ru-RU" sz="40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561259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А) Мария Ивановна</a:t>
            </a:r>
          </a:p>
          <a:p>
            <a:pPr>
              <a:buNone/>
            </a:pPr>
            <a:r>
              <a:rPr lang="ru-RU" sz="6000" dirty="0" smtClean="0"/>
              <a:t>Б) Агния Львовна</a:t>
            </a:r>
          </a:p>
          <a:p>
            <a:pPr>
              <a:buNone/>
            </a:pPr>
            <a:r>
              <a:rPr lang="ru-RU" sz="6000" dirty="0" smtClean="0"/>
              <a:t>В) Ирина Петровна</a:t>
            </a: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ru-RU" b="1" dirty="0" smtClean="0"/>
              <a:t>4. Определи, где пословица.</a:t>
            </a:r>
            <a:endParaRPr lang="ru-RU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77728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А)</a:t>
            </a:r>
            <a:r>
              <a:rPr lang="ru-RU" sz="4400" dirty="0" smtClean="0"/>
              <a:t> Нет друга – ищи, нашёл – береги.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Б) </a:t>
            </a:r>
            <a:r>
              <a:rPr lang="ru-RU" sz="4400" dirty="0" smtClean="0"/>
              <a:t>Ученик учил уроки, у него в чернилах щёки.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В) Упадёт – поскачет, ударят – не плачет.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/>
          <a:lstStyle/>
          <a:p>
            <a:r>
              <a:rPr lang="ru-RU" b="1" dirty="0" smtClean="0"/>
              <a:t>5. Отметь заголовок русской народной сказки.</a:t>
            </a:r>
            <a:endParaRPr lang="ru-RU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19256" cy="3777283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А) </a:t>
            </a:r>
            <a:r>
              <a:rPr lang="ru-RU" sz="5400" dirty="0" smtClean="0"/>
              <a:t>«Снегурочка»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Б)</a:t>
            </a:r>
            <a:r>
              <a:rPr lang="ru-RU" sz="5400" dirty="0" smtClean="0"/>
              <a:t> «Семеро храбрецов»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В) «Девочка Снегурочка»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/>
          <a:lstStyle/>
          <a:p>
            <a:r>
              <a:rPr lang="ru-RU" b="1" dirty="0" smtClean="0"/>
              <a:t>6. Отметь имя героя рассказа Н. Носова «Заплатка»</a:t>
            </a:r>
            <a:endParaRPr lang="ru-RU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417243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А) Алёша</a:t>
            </a:r>
          </a:p>
          <a:p>
            <a:pPr>
              <a:buNone/>
            </a:pPr>
            <a:r>
              <a:rPr lang="ru-RU" sz="6000" dirty="0" smtClean="0"/>
              <a:t>Б)</a:t>
            </a:r>
            <a:r>
              <a:rPr lang="ru-RU" sz="6000" dirty="0" smtClean="0"/>
              <a:t> Дениска</a:t>
            </a:r>
          </a:p>
          <a:p>
            <a:pPr>
              <a:buNone/>
            </a:pPr>
            <a:r>
              <a:rPr lang="ru-RU" sz="6000" dirty="0" smtClean="0"/>
              <a:t>В) </a:t>
            </a:r>
            <a:r>
              <a:rPr lang="ru-RU" sz="6000" dirty="0" smtClean="0"/>
              <a:t>Бобка</a:t>
            </a: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47248" cy="1296144"/>
          </a:xfrm>
        </p:spPr>
        <p:txBody>
          <a:bodyPr/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sz="3600" b="1" dirty="0" smtClean="0"/>
              <a:t>7. Закончи предложение, выбрав ответ. Сказки писали С. Я. Маршак, В, Г, </a:t>
            </a:r>
            <a:r>
              <a:rPr lang="ru-RU" sz="3600" b="1" dirty="0" err="1" smtClean="0"/>
              <a:t>Сутеев</a:t>
            </a:r>
            <a:r>
              <a:rPr lang="ru-RU" sz="3600" b="1" dirty="0" smtClean="0"/>
              <a:t>, Х. К. Андерсен, …</a:t>
            </a:r>
            <a:endParaRPr lang="ru-RU" sz="36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3212976"/>
            <a:ext cx="8147248" cy="2913187"/>
          </a:xfrm>
        </p:spPr>
        <p:txBody>
          <a:bodyPr/>
          <a:lstStyle/>
          <a:p>
            <a:pPr>
              <a:buNone/>
            </a:pPr>
            <a:r>
              <a:rPr lang="ru-RU" sz="5400" dirty="0" smtClean="0"/>
              <a:t>А) А. С. Пушкин</a:t>
            </a:r>
          </a:p>
          <a:p>
            <a:pPr>
              <a:buNone/>
            </a:pPr>
            <a:r>
              <a:rPr lang="ru-RU" sz="5400" dirty="0" smtClean="0"/>
              <a:t>Б) Е. А. Пермяк</a:t>
            </a:r>
          </a:p>
          <a:p>
            <a:pPr>
              <a:buNone/>
            </a:pPr>
            <a:r>
              <a:rPr lang="ru-RU" sz="5400" dirty="0" smtClean="0"/>
              <a:t>В) Н. Н. Носов</a:t>
            </a:r>
            <a:endParaRPr lang="ru-RU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147248" cy="1296144"/>
          </a:xfrm>
        </p:spPr>
        <p:txBody>
          <a:bodyPr/>
          <a:lstStyle/>
          <a:p>
            <a:pPr algn="just"/>
            <a:r>
              <a:rPr lang="ru-RU" sz="4000" b="1" dirty="0" smtClean="0"/>
              <a:t>     8. О чём говорится в стихотворении А. С. Пушкина «Уж небо осенью дышало…»?</a:t>
            </a:r>
            <a:endParaRPr lang="ru-RU" sz="40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417243"/>
          </a:xfrm>
        </p:spPr>
        <p:txBody>
          <a:bodyPr/>
          <a:lstStyle/>
          <a:p>
            <a:pPr>
              <a:buNone/>
            </a:pPr>
            <a:r>
              <a:rPr lang="ru-RU" sz="6000" dirty="0" smtClean="0"/>
              <a:t>А) о родной природе</a:t>
            </a:r>
          </a:p>
          <a:p>
            <a:pPr>
              <a:buNone/>
            </a:pPr>
            <a:r>
              <a:rPr lang="ru-RU" sz="6000" dirty="0" smtClean="0"/>
              <a:t>Б) о детях</a:t>
            </a:r>
          </a:p>
          <a:p>
            <a:pPr>
              <a:buNone/>
            </a:pPr>
            <a:r>
              <a:rPr lang="ru-RU" sz="6000" dirty="0" smtClean="0"/>
              <a:t>В) о животных</a:t>
            </a: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1Библио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111Библиотека</Template>
  <TotalTime>40</TotalTime>
  <Words>337</Words>
  <Application>Microsoft Office PowerPoint</Application>
  <PresentationFormat>Экран (4:3)</PresentationFormat>
  <Paragraphs>61</Paragraphs>
  <Slides>13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Arial</vt:lpstr>
      <vt:lpstr>111Библиотека</vt:lpstr>
      <vt:lpstr>Тест «Проверка уровня начитанности» </vt:lpstr>
      <vt:lpstr>1. Выбери произведение фольклора:</vt:lpstr>
      <vt:lpstr> 2. Прочитай. Что это? Один льёт, другой пьёт,  третий зеленеет да растёт.</vt:lpstr>
      <vt:lpstr>3. Вспомни имя и отчество автора стихов для детей - … Барто.</vt:lpstr>
      <vt:lpstr>4. Определи, где пословица.</vt:lpstr>
      <vt:lpstr>5. Отметь заголовок русской народной сказки.</vt:lpstr>
      <vt:lpstr>6. Отметь имя героя рассказа Н. Носова «Заплатка»</vt:lpstr>
      <vt:lpstr>         7. Закончи предложение, выбрав ответ. Сказки писали С. Я. Маршак, В, Г, Сутеев, Х. К. Андерсен, …</vt:lpstr>
      <vt:lpstr>     8. О чём говорится в стихотворении А. С. Пушкина «Уж небо осенью дышало…»?</vt:lpstr>
      <vt:lpstr>9. Из какого произведения отрывок. Кто виноват из них, кто прав – судить не нам, Да только воз и ныне там.</vt:lpstr>
      <vt:lpstr>10. Подбери к подчёркнутому слову близкое по значению слово.     Вот как услыхала лиса собачий лай, так махнула пушняком своим и была такова!</vt:lpstr>
      <vt:lpstr>Проверь себя!</vt:lpstr>
      <vt:lpstr>Оцени свою работу.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123</dc:creator>
  <cp:lastModifiedBy>123</cp:lastModifiedBy>
  <cp:revision>5</cp:revision>
  <dcterms:created xsi:type="dcterms:W3CDTF">2011-12-18T13:11:54Z</dcterms:created>
  <dcterms:modified xsi:type="dcterms:W3CDTF">2011-12-18T13:52:38Z</dcterms:modified>
</cp:coreProperties>
</file>