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Птица </a:t>
            </a:r>
            <a:r>
              <a:rPr lang="ru-RU" sz="4400" b="1" i="1" dirty="0" smtClean="0"/>
              <a:t> на  </a:t>
            </a:r>
            <a:r>
              <a:rPr lang="ru-RU" sz="4400" b="1" i="1" dirty="0" smtClean="0"/>
              <a:t>дереве </a:t>
            </a:r>
            <a:r>
              <a:rPr lang="ru-RU" sz="4400" b="1" i="1" dirty="0" smtClean="0"/>
              <a:t> сидит</a:t>
            </a:r>
            <a:r>
              <a:rPr lang="ru-RU" sz="4400" b="1" i="1" dirty="0" smtClean="0"/>
              <a:t>,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i="1" dirty="0" smtClean="0"/>
              <a:t>Во </a:t>
            </a:r>
            <a:r>
              <a:rPr lang="ru-RU" sz="4400" b="1" i="1" dirty="0" smtClean="0"/>
              <a:t> все  стороны  глядит</a:t>
            </a:r>
            <a:r>
              <a:rPr lang="ru-RU" sz="4400" b="1" i="1" dirty="0" smtClean="0"/>
              <a:t>.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i="1" dirty="0" smtClean="0"/>
              <a:t>Голова – кошачья,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i="1" dirty="0" smtClean="0"/>
              <a:t>Клюв </a:t>
            </a:r>
            <a:r>
              <a:rPr lang="ru-RU" sz="4400" b="1" i="1" dirty="0" smtClean="0"/>
              <a:t> крючком</a:t>
            </a:r>
            <a:r>
              <a:rPr lang="ru-RU" sz="4400" b="1" i="1" dirty="0" smtClean="0"/>
              <a:t>,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i="1" dirty="0" smtClean="0"/>
              <a:t>Ушки </a:t>
            </a:r>
            <a:r>
              <a:rPr lang="ru-RU" sz="4400" b="1" i="1" dirty="0" smtClean="0"/>
              <a:t> торчком</a:t>
            </a:r>
            <a:r>
              <a:rPr lang="ru-RU" sz="4400" b="1" i="1" dirty="0" smtClean="0"/>
              <a:t>.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924800" cy="1143008"/>
          </a:xfrm>
        </p:spPr>
        <p:txBody>
          <a:bodyPr/>
          <a:lstStyle/>
          <a:p>
            <a:r>
              <a:rPr lang="ru-RU" sz="4400" b="1" i="1" dirty="0" smtClean="0"/>
              <a:t>Домашняя работа:</a:t>
            </a:r>
            <a:endParaRPr lang="ru-RU" sz="4400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357430"/>
            <a:ext cx="7924800" cy="3586170"/>
          </a:xfrm>
        </p:spPr>
        <p:txBody>
          <a:bodyPr/>
          <a:lstStyle/>
          <a:p>
            <a:r>
              <a:rPr lang="ru-RU" sz="4400" b="1" i="1" dirty="0" err="1" smtClean="0">
                <a:latin typeface="Calibri" pitchFamily="34" charset="0"/>
              </a:rPr>
              <a:t>выр</a:t>
            </a:r>
            <a:r>
              <a:rPr lang="ru-RU" sz="4400" b="1" i="1" dirty="0" smtClean="0">
                <a:latin typeface="Calibri" pitchFamily="34" charset="0"/>
              </a:rPr>
              <a:t>. </a:t>
            </a:r>
            <a:r>
              <a:rPr lang="ru-RU" sz="4400" b="1" i="1" dirty="0" err="1" smtClean="0">
                <a:latin typeface="Calibri" pitchFamily="34" charset="0"/>
              </a:rPr>
              <a:t>чит</a:t>
            </a:r>
            <a:r>
              <a:rPr lang="ru-RU" sz="4400" b="1" i="1" dirty="0" smtClean="0">
                <a:latin typeface="Calibri" pitchFamily="34" charset="0"/>
              </a:rPr>
              <a:t>. с.63-64</a:t>
            </a:r>
            <a:r>
              <a:rPr lang="ru-RU" sz="4400" b="1" i="1" dirty="0" smtClean="0">
                <a:latin typeface="Calibri" pitchFamily="34" charset="0"/>
              </a:rPr>
              <a:t>,</a:t>
            </a:r>
          </a:p>
          <a:p>
            <a:r>
              <a:rPr lang="ru-RU" sz="4400" b="1" i="1" dirty="0" smtClean="0">
                <a:latin typeface="Calibri" pitchFamily="34" charset="0"/>
              </a:rPr>
              <a:t> </a:t>
            </a:r>
            <a:r>
              <a:rPr lang="ru-RU" sz="4400" b="1" i="1" dirty="0" smtClean="0">
                <a:latin typeface="Calibri" pitchFamily="34" charset="0"/>
              </a:rPr>
              <a:t>отв.на воп.4, </a:t>
            </a:r>
            <a:r>
              <a:rPr lang="ru-RU" sz="4400" b="1" i="1" dirty="0" smtClean="0">
                <a:latin typeface="Calibri" pitchFamily="34" charset="0"/>
              </a:rPr>
              <a:t>6;</a:t>
            </a:r>
          </a:p>
          <a:p>
            <a:r>
              <a:rPr lang="ru-RU" sz="4400" b="1" i="1" dirty="0" smtClean="0">
                <a:latin typeface="Calibri" pitchFamily="34" charset="0"/>
              </a:rPr>
              <a:t> </a:t>
            </a:r>
            <a:r>
              <a:rPr lang="ru-RU" sz="4400" b="1" i="1" dirty="0" err="1" smtClean="0">
                <a:latin typeface="Calibri" pitchFamily="34" charset="0"/>
              </a:rPr>
              <a:t>отгад</a:t>
            </a:r>
            <a:r>
              <a:rPr lang="ru-RU" sz="4400" b="1" i="1" dirty="0" smtClean="0">
                <a:latin typeface="Calibri" pitchFamily="34" charset="0"/>
              </a:rPr>
              <a:t>. </a:t>
            </a:r>
            <a:r>
              <a:rPr lang="ru-RU" sz="4400" b="1" i="1" dirty="0" err="1" smtClean="0">
                <a:latin typeface="Calibri" pitchFamily="34" charset="0"/>
              </a:rPr>
              <a:t>заг</a:t>
            </a:r>
            <a:r>
              <a:rPr lang="ru-RU" sz="4400" b="1" i="1" dirty="0" smtClean="0">
                <a:latin typeface="Calibri" pitchFamily="34" charset="0"/>
              </a:rPr>
              <a:t>. с.65.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229600" cy="1857388"/>
          </a:xfrm>
        </p:spPr>
        <p:txBody>
          <a:bodyPr>
            <a:normAutofit/>
          </a:bodyPr>
          <a:lstStyle/>
          <a:p>
            <a:pPr algn="ctr"/>
            <a:r>
              <a:rPr lang="ru-RU" sz="10000" b="1" i="1" dirty="0" smtClean="0"/>
              <a:t>МОЛОДЦЫ!</a:t>
            </a:r>
            <a:endParaRPr lang="ru-RU" sz="10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УРОК-СОВА\i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71480"/>
            <a:ext cx="4214842" cy="55721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УРОК-СОВА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3786214" cy="49292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51" name="Picture 3" descr="C:\Documents and Settings\Admin\Рабочий стол\УРОК-СОВА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928670"/>
            <a:ext cx="3857652" cy="49292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УРОК-СОВА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3929090" cy="50006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075" name="Picture 3" descr="C:\Documents and Settings\Admin\Рабочий стол\УРОК-СОВА\images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857232"/>
            <a:ext cx="3643338" cy="50006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МОИ КАРТИНКИ\CОВЫ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4000528" cy="52149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099" name="Picture 3" descr="C:\Documents and Settings\Admin\Рабочий стол\МОИ КАРТИНКИ\CОВЫ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857232"/>
            <a:ext cx="3714776" cy="52149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«Нельзя пугать птиц!»</a:t>
            </a:r>
            <a:endParaRPr lang="ru-RU" sz="4400" b="1" i="1" dirty="0"/>
          </a:p>
        </p:txBody>
      </p:sp>
      <p:pic>
        <p:nvPicPr>
          <p:cNvPr id="1026" name="Picture 2" descr="C:\Documents and Settings\Admin\Рабочий стол\УРОК-СОВА\images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214422"/>
            <a:ext cx="4000528" cy="51435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7646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 </a:t>
            </a:r>
            <a:r>
              <a:rPr lang="ru-RU" b="1" i="1" dirty="0" smtClean="0"/>
              <a:t>«Нельзя ломать ветки, </a:t>
            </a:r>
            <a:r>
              <a:rPr b="1" i="1" smtClean="0"/>
              <a:t/>
            </a:r>
            <a:br>
              <a:rPr b="1" i="1" smtClean="0"/>
            </a:br>
            <a:r>
              <a:rPr lang="ru-RU" b="1" i="1" dirty="0" smtClean="0"/>
              <a:t>разорять </a:t>
            </a:r>
            <a:r>
              <a:rPr lang="ru-RU" b="1" i="1" dirty="0" smtClean="0"/>
              <a:t>гнёзда!»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Admin\Рабочий стол\УРОК-СОВА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00240"/>
            <a:ext cx="3786214" cy="37862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51" name="Picture 3" descr="C:\Documents and Settings\Admin\Рабочий стол\УРОК-СОВА\images (2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000240"/>
            <a:ext cx="3786214" cy="37862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621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i="1" dirty="0" smtClean="0"/>
              <a:t>«Нельзя </a:t>
            </a:r>
            <a:r>
              <a:rPr lang="ru-RU" sz="4900" b="1" i="1" dirty="0" smtClean="0"/>
              <a:t>трогать </a:t>
            </a:r>
            <a:r>
              <a:rPr sz="4900" b="1" i="1" smtClean="0"/>
              <a:t/>
            </a:r>
            <a:br>
              <a:rPr sz="4900" b="1" i="1" smtClean="0"/>
            </a:br>
            <a:r>
              <a:rPr lang="ru-RU" sz="4900" b="1" i="1" dirty="0" smtClean="0"/>
              <a:t>яйца </a:t>
            </a:r>
            <a:r>
              <a:rPr lang="ru-RU" sz="4900" b="1" i="1" dirty="0" smtClean="0"/>
              <a:t>и птенцов!»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pic>
        <p:nvPicPr>
          <p:cNvPr id="3074" name="Picture 2" descr="C:\Documents and Settings\Admin\Рабочий стол\УРОК-СОВА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3714776" cy="40005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075" name="Picture 3" descr="C:\Documents and Settings\Admin\Рабочий стол\УРОК-СОВА\images (1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857364"/>
            <a:ext cx="3643338" cy="40005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УРОК-СОВА\images (2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7500989" cy="55007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43</Words>
  <PresentationFormat>Экран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Птица  на  дереве  сидит,  Во  все  стороны  глядит. Голова – кошачья, Клюв  крючком,  Ушки  торчком.  </vt:lpstr>
      <vt:lpstr>Слайд 2</vt:lpstr>
      <vt:lpstr>Слайд 3</vt:lpstr>
      <vt:lpstr>Слайд 4</vt:lpstr>
      <vt:lpstr>Слайд 5</vt:lpstr>
      <vt:lpstr>«Нельзя пугать птиц!»</vt:lpstr>
      <vt:lpstr> «Нельзя ломать ветки,  разорять гнёзда!» </vt:lpstr>
      <vt:lpstr>«Нельзя трогать  яйца и птенцов!» </vt:lpstr>
      <vt:lpstr>Слайд 9</vt:lpstr>
      <vt:lpstr>Домашняя работа:</vt:lpstr>
      <vt:lpstr>МОЛОДЦЫ!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Птица на дереве сидит,  Во все стороны глядит. Голова – кошачья, Клюв крючком,  Ушки торчком.  </dc:title>
  <cp:lastModifiedBy>Admin</cp:lastModifiedBy>
  <cp:revision>9</cp:revision>
  <dcterms:modified xsi:type="dcterms:W3CDTF">2011-12-19T15:22:12Z</dcterms:modified>
</cp:coreProperties>
</file>