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7092-30D0-4229-892F-8DE358F81EC9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D44A-5342-4B4D-8B70-D0975575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7092-30D0-4229-892F-8DE358F81EC9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D44A-5342-4B4D-8B70-D0975575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7092-30D0-4229-892F-8DE358F81EC9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D44A-5342-4B4D-8B70-D0975575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7092-30D0-4229-892F-8DE358F81EC9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D44A-5342-4B4D-8B70-D0975575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7092-30D0-4229-892F-8DE358F81EC9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D44A-5342-4B4D-8B70-D0975575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7092-30D0-4229-892F-8DE358F81EC9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D44A-5342-4B4D-8B70-D0975575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7092-30D0-4229-892F-8DE358F81EC9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D44A-5342-4B4D-8B70-D0975575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7092-30D0-4229-892F-8DE358F81EC9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D44A-5342-4B4D-8B70-D0975575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7092-30D0-4229-892F-8DE358F81EC9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D44A-5342-4B4D-8B70-D0975575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7092-30D0-4229-892F-8DE358F81EC9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D44A-5342-4B4D-8B70-D0975575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7092-30D0-4229-892F-8DE358F81EC9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D44A-5342-4B4D-8B70-D0975575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97092-30D0-4229-892F-8DE358F81EC9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44A-5342-4B4D-8B70-D0975575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9" y="1628800"/>
            <a:ext cx="496855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 грибом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692696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Автор</a:t>
            </a:r>
            <a:r>
              <a:rPr lang="en-US" sz="3600" dirty="0" smtClean="0"/>
              <a:t> –</a:t>
            </a:r>
            <a:r>
              <a:rPr lang="ru-RU" sz="3600" dirty="0" err="1" smtClean="0"/>
              <a:t>х</a:t>
            </a:r>
            <a:r>
              <a:rPr lang="en-US" sz="3600" dirty="0" err="1" smtClean="0"/>
              <a:t>удожник</a:t>
            </a:r>
            <a:r>
              <a:rPr lang="en-US" sz="3600" dirty="0" smtClean="0"/>
              <a:t> </a:t>
            </a:r>
            <a:r>
              <a:rPr lang="en-US" sz="3600" dirty="0" err="1" smtClean="0"/>
              <a:t>В.Сутеев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94075451_pod-gribom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0"/>
            <a:ext cx="4762500" cy="4267200"/>
          </a:xfrm>
        </p:spPr>
      </p:pic>
      <p:sp>
        <p:nvSpPr>
          <p:cNvPr id="5" name="TextBox 4"/>
          <p:cNvSpPr txBox="1"/>
          <p:nvPr/>
        </p:nvSpPr>
        <p:spPr>
          <a:xfrm>
            <a:off x="1619672" y="4509120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-Эх, вы! Гриб-то...</a:t>
            </a:r>
          </a:p>
          <a:p>
            <a:r>
              <a:rPr lang="ru-RU" b="1" dirty="0"/>
              <a:t>Не досказала и ускакала.</a:t>
            </a:r>
          </a:p>
          <a:p>
            <a:r>
              <a:rPr lang="ru-RU" b="1" dirty="0"/>
              <a:t>Посмотрели все на гриб и тут догадались, почему сначала одному под грибом тесно было, а потом и пятерым место </a:t>
            </a:r>
            <a:r>
              <a:rPr lang="ru-RU" b="1" dirty="0" smtClean="0"/>
              <a:t>нашлось.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988840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        А вы     догадались</a:t>
            </a:r>
            <a:r>
              <a:rPr lang="ru-RU" sz="72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http://audioskazki.info/skazki_s_kartinkami/949-skazka-s-kartinkami-petushok-i-bobovoe-zernyshko.html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Презентацию подготовила</a:t>
            </a:r>
          </a:p>
          <a:p>
            <a:pPr>
              <a:buNone/>
            </a:pPr>
            <a:r>
              <a:rPr lang="ru-RU" dirty="0" smtClean="0"/>
              <a:t>   Петрова Светлана Михайловна,</a:t>
            </a:r>
          </a:p>
          <a:p>
            <a:pPr>
              <a:buNone/>
            </a:pPr>
            <a:r>
              <a:rPr lang="ru-RU" dirty="0" smtClean="0"/>
              <a:t>   учитель начальных классов</a:t>
            </a:r>
          </a:p>
          <a:p>
            <a:pPr>
              <a:buNone/>
            </a:pPr>
            <a:r>
              <a:rPr lang="ru-RU" dirty="0" smtClean="0"/>
              <a:t>   МКОУ - </a:t>
            </a:r>
            <a:r>
              <a:rPr lang="ru-RU" dirty="0" err="1" smtClean="0"/>
              <a:t>Грязновская</a:t>
            </a:r>
            <a:r>
              <a:rPr lang="ru-RU" dirty="0" smtClean="0"/>
              <a:t> СОШ</a:t>
            </a:r>
          </a:p>
          <a:p>
            <a:pPr>
              <a:buNone/>
            </a:pPr>
            <a:r>
              <a:rPr lang="ru-RU" dirty="0" smtClean="0"/>
              <a:t>   ГО Богданович</a:t>
            </a:r>
          </a:p>
          <a:p>
            <a:pPr>
              <a:buNone/>
            </a:pPr>
            <a:r>
              <a:rPr lang="ru-RU" dirty="0" smtClean="0"/>
              <a:t>   Свердловская область</a:t>
            </a:r>
          </a:p>
          <a:p>
            <a:pPr>
              <a:buNone/>
            </a:pPr>
            <a:r>
              <a:rPr lang="ru-RU" dirty="0" smtClean="0"/>
              <a:t>                         2011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94075329_pod-gribom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88640"/>
            <a:ext cx="4762500" cy="4295775"/>
          </a:xfrm>
        </p:spPr>
      </p:pic>
      <p:sp>
        <p:nvSpPr>
          <p:cNvPr id="5" name="TextBox 4"/>
          <p:cNvSpPr txBox="1"/>
          <p:nvPr/>
        </p:nvSpPr>
        <p:spPr>
          <a:xfrm>
            <a:off x="611560" y="4869160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Однажды сильный дождь застал муравья. Где же я укроюсь?</a:t>
            </a:r>
          </a:p>
          <a:p>
            <a:r>
              <a:rPr lang="ru-RU" b="1" dirty="0"/>
              <a:t>Муравей увидел на поляне маленький грибок и побежал к нему, чтоб скрыться под его шляпкой. Сел под грибок и стал ждать когда кончиться дождь.</a:t>
            </a:r>
          </a:p>
          <a:p>
            <a:r>
              <a:rPr lang="ru-RU" b="1" dirty="0"/>
              <a:t>А дождь шел все сильней и сильней</a:t>
            </a:r>
            <a:r>
              <a:rPr lang="ru-RU" b="1" dirty="0" smtClean="0"/>
              <a:t>...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94075346_pod-gribom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332656"/>
            <a:ext cx="4762500" cy="4133850"/>
          </a:xfrm>
        </p:spPr>
      </p:pic>
      <p:sp>
        <p:nvSpPr>
          <p:cNvPr id="8" name="TextBox 7"/>
          <p:cNvSpPr txBox="1"/>
          <p:nvPr/>
        </p:nvSpPr>
        <p:spPr>
          <a:xfrm>
            <a:off x="1979712" y="544522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4941168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-</a:t>
            </a:r>
            <a:r>
              <a:rPr lang="ru-RU" b="1" dirty="0"/>
              <a:t>Муравей, пусти меня под грибок! Целиком я вымокла, не могу летать!</a:t>
            </a:r>
          </a:p>
          <a:p>
            <a:r>
              <a:rPr lang="ru-RU" b="1" dirty="0"/>
              <a:t>-Как я тебя пущу?- сказал муравей.- Мне и самому тут места мало.</a:t>
            </a:r>
          </a:p>
          <a:p>
            <a:r>
              <a:rPr lang="ru-RU" b="1" dirty="0"/>
              <a:t>-Ничего. Как-нибудь потеснимся, поместимся.</a:t>
            </a:r>
          </a:p>
          <a:p>
            <a:r>
              <a:rPr lang="ru-RU" b="1" dirty="0"/>
              <a:t>И муравей пустил бабочку под грибок.</a:t>
            </a:r>
          </a:p>
          <a:p>
            <a:r>
              <a:rPr lang="ru-RU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941168"/>
            <a:ext cx="6462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Приползла  </a:t>
            </a:r>
            <a:r>
              <a:rPr lang="ru-RU" b="1" dirty="0" smtClean="0"/>
              <a:t>к грибу мокрая бабочка:</a:t>
            </a:r>
          </a:p>
          <a:p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94075317_pod-gribom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0"/>
            <a:ext cx="4762500" cy="4419600"/>
          </a:xfrm>
        </p:spPr>
      </p:pic>
      <p:sp>
        <p:nvSpPr>
          <p:cNvPr id="6" name="TextBox 5"/>
          <p:cNvSpPr txBox="1"/>
          <p:nvPr/>
        </p:nvSpPr>
        <p:spPr>
          <a:xfrm>
            <a:off x="1043608" y="4725144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 дождь льет все сильней...</a:t>
            </a:r>
          </a:p>
          <a:p>
            <a:r>
              <a:rPr lang="ru-RU" b="1" dirty="0"/>
              <a:t>Прибежала мышка:</a:t>
            </a:r>
          </a:p>
          <a:p>
            <a:r>
              <a:rPr lang="ru-RU" b="1" dirty="0"/>
              <a:t>-Пустите меня под грибок! Целиком я вымокла!</a:t>
            </a:r>
          </a:p>
          <a:p>
            <a:r>
              <a:rPr lang="ru-RU" b="1" dirty="0"/>
              <a:t>-Куда тебя пустим? Здесь и для нас места мало.</a:t>
            </a:r>
          </a:p>
          <a:p>
            <a:r>
              <a:rPr lang="ru-RU" b="1" dirty="0"/>
              <a:t>-Потеснитесь немножко!</a:t>
            </a:r>
          </a:p>
          <a:p>
            <a:r>
              <a:rPr lang="ru-RU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94075350_pod-gribom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0"/>
            <a:ext cx="4762500" cy="4324350"/>
          </a:xfrm>
        </p:spPr>
      </p:pic>
      <p:sp>
        <p:nvSpPr>
          <p:cNvPr id="6" name="Прямоугольник 5"/>
          <p:cNvSpPr/>
          <p:nvPr/>
        </p:nvSpPr>
        <p:spPr>
          <a:xfrm>
            <a:off x="1115616" y="4581128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Потеснились и пустили мышку под грибок.</a:t>
            </a:r>
          </a:p>
          <a:p>
            <a:r>
              <a:rPr lang="ru-RU" b="1" dirty="0"/>
              <a:t>А дождик все лил и не думал останавливаться...</a:t>
            </a:r>
          </a:p>
          <a:p>
            <a:r>
              <a:rPr lang="ru-RU" b="1" dirty="0"/>
              <a:t>Мимо гриба воробей скачет и плачет:</a:t>
            </a:r>
          </a:p>
          <a:p>
            <a:r>
              <a:rPr lang="ru-RU" b="1" dirty="0"/>
              <a:t>-Намокли мои перышки, устали крылышки! Пустите меня под грибок обсохнуть, отдохнуть, дождик переждать!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94075362_pod-gribom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332656"/>
            <a:ext cx="4685262" cy="4525963"/>
          </a:xfrm>
        </p:spPr>
      </p:pic>
      <p:sp>
        <p:nvSpPr>
          <p:cNvPr id="5" name="TextBox 4"/>
          <p:cNvSpPr txBox="1"/>
          <p:nvPr/>
        </p:nvSpPr>
        <p:spPr>
          <a:xfrm>
            <a:off x="611560" y="5013176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-Здесь и для нас места мало.</a:t>
            </a:r>
          </a:p>
          <a:p>
            <a:r>
              <a:rPr lang="ru-RU" b="1" dirty="0"/>
              <a:t>-Подвиньтесь пожалуйста!</a:t>
            </a:r>
          </a:p>
          <a:p>
            <a:r>
              <a:rPr lang="ru-RU" b="1" dirty="0"/>
              <a:t>Подвинулись - нашлось место и для воробья.</a:t>
            </a:r>
          </a:p>
          <a:p>
            <a:r>
              <a:rPr lang="ru-RU" b="1" dirty="0"/>
              <a:t>А тут заяц на полянку выскочил, увидел гриб.</a:t>
            </a:r>
          </a:p>
          <a:p>
            <a:r>
              <a:rPr lang="ru-RU" b="1" dirty="0"/>
              <a:t>-</a:t>
            </a:r>
            <a:r>
              <a:rPr lang="ru-RU" b="1" dirty="0" smtClean="0"/>
              <a:t>Спрячьте </a:t>
            </a:r>
            <a:r>
              <a:rPr lang="ru-RU" b="1" dirty="0"/>
              <a:t>меня, - кричит,- спасите! За мной лиса </a:t>
            </a:r>
            <a:r>
              <a:rPr lang="ru-RU" b="1" dirty="0" smtClean="0"/>
              <a:t>гонится</a:t>
            </a:r>
            <a:r>
              <a:rPr lang="ru-RU" b="1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94075350_pod-gribom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260648"/>
            <a:ext cx="4762500" cy="4248150"/>
          </a:xfrm>
        </p:spPr>
      </p:pic>
      <p:sp>
        <p:nvSpPr>
          <p:cNvPr id="5" name="TextBox 4"/>
          <p:cNvSpPr txBox="1"/>
          <p:nvPr/>
        </p:nvSpPr>
        <p:spPr>
          <a:xfrm>
            <a:off x="1403648" y="4797152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Жалко зайца,- говорит муравей.- давайте еще потеснимся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Только </a:t>
            </a:r>
            <a:r>
              <a:rPr lang="ru-RU" b="1" dirty="0"/>
              <a:t>спрятали зайца - лиса прибежала.</a:t>
            </a:r>
          </a:p>
          <a:p>
            <a:r>
              <a:rPr lang="ru-RU" b="1" dirty="0"/>
              <a:t>-Зайца не видели?- спрашивает она.</a:t>
            </a:r>
          </a:p>
          <a:p>
            <a:r>
              <a:rPr lang="ru-RU" b="1" dirty="0"/>
              <a:t>-Не видели.</a:t>
            </a:r>
          </a:p>
          <a:p>
            <a:r>
              <a:rPr lang="ru-RU" b="1" dirty="0"/>
              <a:t>Подошла лиса поближе, понюхала:</a:t>
            </a:r>
          </a:p>
          <a:p>
            <a:r>
              <a:rPr lang="ru-RU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94075415_pod-gribom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0"/>
            <a:ext cx="4762500" cy="4495800"/>
          </a:xfrm>
        </p:spPr>
      </p:pic>
      <p:sp>
        <p:nvSpPr>
          <p:cNvPr id="5" name="TextBox 4"/>
          <p:cNvSpPr txBox="1"/>
          <p:nvPr/>
        </p:nvSpPr>
        <p:spPr>
          <a:xfrm>
            <a:off x="1115616" y="4725144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 тут ли он спрятался?</a:t>
            </a:r>
          </a:p>
          <a:p>
            <a:r>
              <a:rPr lang="ru-RU" dirty="0"/>
              <a:t>-Где ему тут спрятаться!</a:t>
            </a:r>
          </a:p>
          <a:p>
            <a:r>
              <a:rPr lang="ru-RU" dirty="0"/>
              <a:t>Махнула лиса хвостом и ушла.</a:t>
            </a:r>
          </a:p>
          <a:p>
            <a:r>
              <a:rPr lang="ru-RU" dirty="0"/>
              <a:t>К тому времени дождик прошел - солнышко выглянуло.</a:t>
            </a:r>
          </a:p>
          <a:p>
            <a:r>
              <a:rPr lang="ru-RU" dirty="0"/>
              <a:t>Вылезли все из-под гриба - радуются.</a:t>
            </a:r>
          </a:p>
          <a:p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94075382_pod-gribom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88640"/>
            <a:ext cx="4762500" cy="4448175"/>
          </a:xfrm>
        </p:spPr>
      </p:pic>
      <p:sp>
        <p:nvSpPr>
          <p:cNvPr id="5" name="TextBox 4"/>
          <p:cNvSpPr txBox="1"/>
          <p:nvPr/>
        </p:nvSpPr>
        <p:spPr>
          <a:xfrm>
            <a:off x="1547664" y="4725144"/>
            <a:ext cx="61926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Муравей задумался и говорит:</a:t>
            </a:r>
          </a:p>
          <a:p>
            <a:r>
              <a:rPr lang="ru-RU" b="1" dirty="0"/>
              <a:t>-Как же так? Раньше мне одному под грибом тесно было, а теперь всем пятерым место нашлось!</a:t>
            </a:r>
          </a:p>
          <a:p>
            <a:r>
              <a:rPr lang="ru-RU" b="1" dirty="0"/>
              <a:t>-</a:t>
            </a:r>
            <a:r>
              <a:rPr lang="ru-RU" b="1" dirty="0" err="1"/>
              <a:t>Ква-ха-ха</a:t>
            </a:r>
            <a:r>
              <a:rPr lang="ru-RU" b="1" dirty="0"/>
              <a:t>! </a:t>
            </a:r>
            <a:r>
              <a:rPr lang="ru-RU" b="1" dirty="0" err="1"/>
              <a:t>ква-ха-ха</a:t>
            </a:r>
            <a:r>
              <a:rPr lang="ru-RU" b="1" dirty="0"/>
              <a:t>!- засмеялся кто-то.</a:t>
            </a:r>
          </a:p>
          <a:p>
            <a:r>
              <a:rPr lang="ru-RU" b="1" dirty="0"/>
              <a:t>Все посмотрели на верх: на шляпке гриба сидит лягушка и хохочет:</a:t>
            </a:r>
          </a:p>
          <a:p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420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Ресурсы Интернет</vt:lpstr>
      <vt:lpstr>Слайд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2011-12-27T16:26:29Z</dcterms:created>
  <dcterms:modified xsi:type="dcterms:W3CDTF">2011-12-28T14:28:53Z</dcterms:modified>
</cp:coreProperties>
</file>