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7" r:id="rId13"/>
    <p:sldId id="268" r:id="rId14"/>
    <p:sldId id="276" r:id="rId15"/>
    <p:sldId id="274" r:id="rId16"/>
    <p:sldId id="273" r:id="rId17"/>
    <p:sldId id="283" r:id="rId18"/>
    <p:sldId id="282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7875" autoAdjust="0"/>
  </p:normalViewPr>
  <p:slideViewPr>
    <p:cSldViewPr>
      <p:cViewPr varScale="1">
        <p:scale>
          <a:sx n="75" d="100"/>
          <a:sy n="75" d="100"/>
        </p:scale>
        <p:origin x="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938E3-CDB7-4CB6-89CB-DA811C831C96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828A54-DF7B-4BDD-92E4-4B4B9870DB3E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latin typeface="Cambria" pitchFamily="18" charset="0"/>
            </a:rPr>
            <a:t>постижение устройства вещей</a:t>
          </a:r>
          <a:endParaRPr lang="ru-RU" b="1" dirty="0">
            <a:latin typeface="Cambria" pitchFamily="18" charset="0"/>
          </a:endParaRPr>
        </a:p>
      </dgm:t>
    </dgm:pt>
    <dgm:pt modelId="{5434709A-CFC8-4772-927E-44AF8D4C31AA}" type="parTrans" cxnId="{927F07A7-D7CB-42E7-ABDC-A5562740868D}">
      <dgm:prSet/>
      <dgm:spPr/>
      <dgm:t>
        <a:bodyPr/>
        <a:lstStyle/>
        <a:p>
          <a:endParaRPr lang="ru-RU"/>
        </a:p>
      </dgm:t>
    </dgm:pt>
    <dgm:pt modelId="{EAEE4096-0F21-44AA-BF99-A936C4D5056A}" type="sibTrans" cxnId="{927F07A7-D7CB-42E7-ABDC-A5562740868D}">
      <dgm:prSet/>
      <dgm:spPr/>
      <dgm:t>
        <a:bodyPr/>
        <a:lstStyle/>
        <a:p>
          <a:endParaRPr lang="ru-RU"/>
        </a:p>
      </dgm:t>
    </dgm:pt>
    <dgm:pt modelId="{E5156717-99F7-4243-821E-F806DA65EA4E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eaLnBrk="1" latinLnBrk="0"/>
          <a:r>
            <a:rPr lang="ru-RU" b="1" dirty="0" smtClean="0">
              <a:latin typeface="Cambria" pitchFamily="18" charset="0"/>
            </a:rPr>
            <a:t>связь между явлениями окружающего мира</a:t>
          </a:r>
        </a:p>
        <a:p>
          <a:endParaRPr lang="ru-RU" dirty="0"/>
        </a:p>
      </dgm:t>
    </dgm:pt>
    <dgm:pt modelId="{C95EC641-DE3F-4930-97F4-3149A4564C5E}" type="parTrans" cxnId="{CB39A420-1C2D-4C3A-8F3D-5FE15B2E1F9C}">
      <dgm:prSet/>
      <dgm:spPr/>
      <dgm:t>
        <a:bodyPr/>
        <a:lstStyle/>
        <a:p>
          <a:endParaRPr lang="ru-RU"/>
        </a:p>
      </dgm:t>
    </dgm:pt>
    <dgm:pt modelId="{03D98BF1-722E-44D3-A05E-6FC15E353C0C}" type="sibTrans" cxnId="{CB39A420-1C2D-4C3A-8F3D-5FE15B2E1F9C}">
      <dgm:prSet/>
      <dgm:spPr/>
      <dgm:t>
        <a:bodyPr/>
        <a:lstStyle/>
        <a:p>
          <a:endParaRPr lang="ru-RU"/>
        </a:p>
      </dgm:t>
    </dgm:pt>
    <dgm:pt modelId="{5C6AD6F8-02CF-49D0-A4C1-74651244629B}">
      <dgm:prSet phldrT="[Текст]"/>
      <dgm:spPr/>
      <dgm:t>
        <a:bodyPr/>
        <a:lstStyle/>
        <a:p>
          <a:endParaRPr lang="ru-RU" dirty="0"/>
        </a:p>
      </dgm:t>
    </dgm:pt>
    <dgm:pt modelId="{07D09FD7-2F4A-4043-906F-BF8058A11043}" type="parTrans" cxnId="{69E0D7F9-AF52-4FE5-A7B4-F73806C13896}">
      <dgm:prSet/>
      <dgm:spPr/>
      <dgm:t>
        <a:bodyPr/>
        <a:lstStyle/>
        <a:p>
          <a:endParaRPr lang="ru-RU"/>
        </a:p>
      </dgm:t>
    </dgm:pt>
    <dgm:pt modelId="{7EABC417-4020-41C9-930B-E3C4A76FA8C1}" type="sibTrans" cxnId="{69E0D7F9-AF52-4FE5-A7B4-F73806C13896}">
      <dgm:prSet/>
      <dgm:spPr/>
      <dgm:t>
        <a:bodyPr/>
        <a:lstStyle/>
        <a:p>
          <a:endParaRPr lang="ru-RU"/>
        </a:p>
      </dgm:t>
    </dgm:pt>
    <dgm:pt modelId="{8CB26CE2-3CFF-48A5-A2B1-5738198A96E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eaLnBrk="1" latinLnBrk="0"/>
          <a:r>
            <a:rPr lang="ru-RU" b="1" dirty="0" smtClean="0">
              <a:latin typeface="Cambria" pitchFamily="18" charset="0"/>
            </a:rPr>
            <a:t>упорядочение и систематизация</a:t>
          </a:r>
        </a:p>
        <a:p>
          <a:endParaRPr lang="ru-RU" b="1" dirty="0">
            <a:latin typeface="Cambria" pitchFamily="18" charset="0"/>
          </a:endParaRPr>
        </a:p>
      </dgm:t>
    </dgm:pt>
    <dgm:pt modelId="{3042E06F-6F66-47E0-8FCD-5F023C2199AF}" type="parTrans" cxnId="{43527074-BA92-4011-8AB7-248F669F4B14}">
      <dgm:prSet/>
      <dgm:spPr/>
      <dgm:t>
        <a:bodyPr/>
        <a:lstStyle/>
        <a:p>
          <a:endParaRPr lang="ru-RU"/>
        </a:p>
      </dgm:t>
    </dgm:pt>
    <dgm:pt modelId="{C1AF0455-44DB-4064-842D-21D48DE44EE2}" type="sibTrans" cxnId="{43527074-BA92-4011-8AB7-248F669F4B14}">
      <dgm:prSet/>
      <dgm:spPr/>
      <dgm:t>
        <a:bodyPr/>
        <a:lstStyle/>
        <a:p>
          <a:endParaRPr lang="ru-RU"/>
        </a:p>
      </dgm:t>
    </dgm:pt>
    <dgm:pt modelId="{6E9FD45B-B0C7-415A-A95F-2F75D5597679}" type="pres">
      <dgm:prSet presAssocID="{EF3938E3-CDB7-4CB6-89CB-DA811C831C9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AC4F4-E16C-461D-8F7F-17E9FD83D513}" type="pres">
      <dgm:prSet presAssocID="{D4828A54-DF7B-4BDD-92E4-4B4B9870DB3E}" presName="circle1" presStyleLbl="node1" presStyleIdx="0" presStyleCnt="3" custLinFactNeighborX="1511" custLinFactNeighborY="403"/>
      <dgm:spPr/>
    </dgm:pt>
    <dgm:pt modelId="{BE5D18B3-D416-40DD-B711-BE643C2B3EE6}" type="pres">
      <dgm:prSet presAssocID="{D4828A54-DF7B-4BDD-92E4-4B4B9870DB3E}" presName="space" presStyleCnt="0"/>
      <dgm:spPr/>
    </dgm:pt>
    <dgm:pt modelId="{0A62A0C4-937B-4D3D-81CE-A5ED48797060}" type="pres">
      <dgm:prSet presAssocID="{D4828A54-DF7B-4BDD-92E4-4B4B9870DB3E}" presName="rect1" presStyleLbl="alignAcc1" presStyleIdx="0" presStyleCnt="3"/>
      <dgm:spPr/>
      <dgm:t>
        <a:bodyPr/>
        <a:lstStyle/>
        <a:p>
          <a:endParaRPr lang="ru-RU"/>
        </a:p>
      </dgm:t>
    </dgm:pt>
    <dgm:pt modelId="{1656FA9F-EAC9-4B80-863E-7EC56EC0FFF1}" type="pres">
      <dgm:prSet presAssocID="{E5156717-99F7-4243-821E-F806DA65EA4E}" presName="vertSpace2" presStyleLbl="node1" presStyleIdx="0" presStyleCnt="3"/>
      <dgm:spPr/>
    </dgm:pt>
    <dgm:pt modelId="{5E94AE27-E23E-4CA7-B3AC-1E0609963350}" type="pres">
      <dgm:prSet presAssocID="{E5156717-99F7-4243-821E-F806DA65EA4E}" presName="circle2" presStyleLbl="node1" presStyleIdx="1" presStyleCnt="3"/>
      <dgm:spPr/>
    </dgm:pt>
    <dgm:pt modelId="{1C8E70A8-805D-4D0C-B95D-ED2BF098AB8F}" type="pres">
      <dgm:prSet presAssocID="{E5156717-99F7-4243-821E-F806DA65EA4E}" presName="rect2" presStyleLbl="alignAcc1" presStyleIdx="1" presStyleCnt="3"/>
      <dgm:spPr/>
      <dgm:t>
        <a:bodyPr/>
        <a:lstStyle/>
        <a:p>
          <a:endParaRPr lang="ru-RU"/>
        </a:p>
      </dgm:t>
    </dgm:pt>
    <dgm:pt modelId="{6B37C460-0887-43BC-965B-D273E445C949}" type="pres">
      <dgm:prSet presAssocID="{8CB26CE2-3CFF-48A5-A2B1-5738198A96EF}" presName="vertSpace3" presStyleLbl="node1" presStyleIdx="1" presStyleCnt="3"/>
      <dgm:spPr/>
    </dgm:pt>
    <dgm:pt modelId="{11F79E8D-EA25-4586-AE39-2A448BB2D435}" type="pres">
      <dgm:prSet presAssocID="{8CB26CE2-3CFF-48A5-A2B1-5738198A96EF}" presName="circle3" presStyleLbl="node1" presStyleIdx="2" presStyleCnt="3"/>
      <dgm:spPr/>
    </dgm:pt>
    <dgm:pt modelId="{24661ABC-3514-4AC5-9C76-41E489CF9681}" type="pres">
      <dgm:prSet presAssocID="{8CB26CE2-3CFF-48A5-A2B1-5738198A96EF}" presName="rect3" presStyleLbl="alignAcc1" presStyleIdx="2" presStyleCnt="3"/>
      <dgm:spPr/>
      <dgm:t>
        <a:bodyPr/>
        <a:lstStyle/>
        <a:p>
          <a:endParaRPr lang="ru-RU"/>
        </a:p>
      </dgm:t>
    </dgm:pt>
    <dgm:pt modelId="{DF89C952-7911-4683-BB62-FABD8A7041A9}" type="pres">
      <dgm:prSet presAssocID="{D4828A54-DF7B-4BDD-92E4-4B4B9870DB3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C0732-21B6-473B-8495-87E179EBFE66}" type="pres">
      <dgm:prSet presAssocID="{D4828A54-DF7B-4BDD-92E4-4B4B9870DB3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4CFEE-12BE-4EF7-86DF-982592C0A9F2}" type="pres">
      <dgm:prSet presAssocID="{E5156717-99F7-4243-821E-F806DA65EA4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9E254-2109-4A8B-AA9D-BC1AF9C21E66}" type="pres">
      <dgm:prSet presAssocID="{E5156717-99F7-4243-821E-F806DA65EA4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4A99D-1059-4ABE-82A5-42E6D2B2F712}" type="pres">
      <dgm:prSet presAssocID="{8CB26CE2-3CFF-48A5-A2B1-5738198A96E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ED4DB-1617-4CDC-B449-B478B62B47EB}" type="pres">
      <dgm:prSet presAssocID="{8CB26CE2-3CFF-48A5-A2B1-5738198A96EF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69E0D7F9-AF52-4FE5-A7B4-F73806C13896}" srcId="{E5156717-99F7-4243-821E-F806DA65EA4E}" destId="{5C6AD6F8-02CF-49D0-A4C1-74651244629B}" srcOrd="0" destOrd="0" parTransId="{07D09FD7-2F4A-4043-906F-BF8058A11043}" sibTransId="{7EABC417-4020-41C9-930B-E3C4A76FA8C1}"/>
    <dgm:cxn modelId="{8C80DD9A-1F13-4CB7-AFE7-24A4BF551861}" type="presOf" srcId="{D4828A54-DF7B-4BDD-92E4-4B4B9870DB3E}" destId="{0A62A0C4-937B-4D3D-81CE-A5ED48797060}" srcOrd="0" destOrd="0" presId="urn:microsoft.com/office/officeart/2005/8/layout/target3"/>
    <dgm:cxn modelId="{87913B9A-FF1B-40D3-807A-E14DDC4E0684}" type="presOf" srcId="{D4828A54-DF7B-4BDD-92E4-4B4B9870DB3E}" destId="{DF89C952-7911-4683-BB62-FABD8A7041A9}" srcOrd="1" destOrd="0" presId="urn:microsoft.com/office/officeart/2005/8/layout/target3"/>
    <dgm:cxn modelId="{927F07A7-D7CB-42E7-ABDC-A5562740868D}" srcId="{EF3938E3-CDB7-4CB6-89CB-DA811C831C96}" destId="{D4828A54-DF7B-4BDD-92E4-4B4B9870DB3E}" srcOrd="0" destOrd="0" parTransId="{5434709A-CFC8-4772-927E-44AF8D4C31AA}" sibTransId="{EAEE4096-0F21-44AA-BF99-A936C4D5056A}"/>
    <dgm:cxn modelId="{E3D17718-8BEF-40B7-997C-62F40A02685C}" type="presOf" srcId="{E5156717-99F7-4243-821E-F806DA65EA4E}" destId="{1C8E70A8-805D-4D0C-B95D-ED2BF098AB8F}" srcOrd="0" destOrd="0" presId="urn:microsoft.com/office/officeart/2005/8/layout/target3"/>
    <dgm:cxn modelId="{40D2727E-6F36-42BC-A15E-0E2134254F88}" type="presOf" srcId="{8CB26CE2-3CFF-48A5-A2B1-5738198A96EF}" destId="{7204A99D-1059-4ABE-82A5-42E6D2B2F712}" srcOrd="1" destOrd="0" presId="urn:microsoft.com/office/officeart/2005/8/layout/target3"/>
    <dgm:cxn modelId="{57749B7C-2CBA-4CE4-BA63-7E4792ADDD5E}" type="presOf" srcId="{EF3938E3-CDB7-4CB6-89CB-DA811C831C96}" destId="{6E9FD45B-B0C7-415A-A95F-2F75D5597679}" srcOrd="0" destOrd="0" presId="urn:microsoft.com/office/officeart/2005/8/layout/target3"/>
    <dgm:cxn modelId="{132011C8-B4C9-4890-B57D-B40770C40EBC}" type="presOf" srcId="{E5156717-99F7-4243-821E-F806DA65EA4E}" destId="{1384CFEE-12BE-4EF7-86DF-982592C0A9F2}" srcOrd="1" destOrd="0" presId="urn:microsoft.com/office/officeart/2005/8/layout/target3"/>
    <dgm:cxn modelId="{ACC4B0C3-9E9D-47D8-AC99-82AFA5936B63}" type="presOf" srcId="{5C6AD6F8-02CF-49D0-A4C1-74651244629B}" destId="{B479E254-2109-4A8B-AA9D-BC1AF9C21E66}" srcOrd="0" destOrd="0" presId="urn:microsoft.com/office/officeart/2005/8/layout/target3"/>
    <dgm:cxn modelId="{43527074-BA92-4011-8AB7-248F669F4B14}" srcId="{EF3938E3-CDB7-4CB6-89CB-DA811C831C96}" destId="{8CB26CE2-3CFF-48A5-A2B1-5738198A96EF}" srcOrd="2" destOrd="0" parTransId="{3042E06F-6F66-47E0-8FCD-5F023C2199AF}" sibTransId="{C1AF0455-44DB-4064-842D-21D48DE44EE2}"/>
    <dgm:cxn modelId="{CB39A420-1C2D-4C3A-8F3D-5FE15B2E1F9C}" srcId="{EF3938E3-CDB7-4CB6-89CB-DA811C831C96}" destId="{E5156717-99F7-4243-821E-F806DA65EA4E}" srcOrd="1" destOrd="0" parTransId="{C95EC641-DE3F-4930-97F4-3149A4564C5E}" sibTransId="{03D98BF1-722E-44D3-A05E-6FC15E353C0C}"/>
    <dgm:cxn modelId="{C34CA41F-35AC-4E16-932A-75CA0FA930A8}" type="presOf" srcId="{8CB26CE2-3CFF-48A5-A2B1-5738198A96EF}" destId="{24661ABC-3514-4AC5-9C76-41E489CF9681}" srcOrd="0" destOrd="0" presId="urn:microsoft.com/office/officeart/2005/8/layout/target3"/>
    <dgm:cxn modelId="{33FA5E64-F135-4F38-85E2-1AD2BCB86080}" type="presParOf" srcId="{6E9FD45B-B0C7-415A-A95F-2F75D5597679}" destId="{0B3AC4F4-E16C-461D-8F7F-17E9FD83D513}" srcOrd="0" destOrd="0" presId="urn:microsoft.com/office/officeart/2005/8/layout/target3"/>
    <dgm:cxn modelId="{8AA0654A-4732-4073-A796-6CBE2FB71A9E}" type="presParOf" srcId="{6E9FD45B-B0C7-415A-A95F-2F75D5597679}" destId="{BE5D18B3-D416-40DD-B711-BE643C2B3EE6}" srcOrd="1" destOrd="0" presId="urn:microsoft.com/office/officeart/2005/8/layout/target3"/>
    <dgm:cxn modelId="{DDB7BCE3-D752-495E-8717-A66AE769EDC7}" type="presParOf" srcId="{6E9FD45B-B0C7-415A-A95F-2F75D5597679}" destId="{0A62A0C4-937B-4D3D-81CE-A5ED48797060}" srcOrd="2" destOrd="0" presId="urn:microsoft.com/office/officeart/2005/8/layout/target3"/>
    <dgm:cxn modelId="{9FB511D2-C73A-4086-A690-F59F7CB0C02B}" type="presParOf" srcId="{6E9FD45B-B0C7-415A-A95F-2F75D5597679}" destId="{1656FA9F-EAC9-4B80-863E-7EC56EC0FFF1}" srcOrd="3" destOrd="0" presId="urn:microsoft.com/office/officeart/2005/8/layout/target3"/>
    <dgm:cxn modelId="{1D829883-2479-4B15-A5CA-64B308BAF48D}" type="presParOf" srcId="{6E9FD45B-B0C7-415A-A95F-2F75D5597679}" destId="{5E94AE27-E23E-4CA7-B3AC-1E0609963350}" srcOrd="4" destOrd="0" presId="urn:microsoft.com/office/officeart/2005/8/layout/target3"/>
    <dgm:cxn modelId="{2FC84725-FB8D-45B8-B69F-A87F24B56529}" type="presParOf" srcId="{6E9FD45B-B0C7-415A-A95F-2F75D5597679}" destId="{1C8E70A8-805D-4D0C-B95D-ED2BF098AB8F}" srcOrd="5" destOrd="0" presId="urn:microsoft.com/office/officeart/2005/8/layout/target3"/>
    <dgm:cxn modelId="{D8F1B587-B7DB-4D8F-9DA3-35BFD5F00F28}" type="presParOf" srcId="{6E9FD45B-B0C7-415A-A95F-2F75D5597679}" destId="{6B37C460-0887-43BC-965B-D273E445C949}" srcOrd="6" destOrd="0" presId="urn:microsoft.com/office/officeart/2005/8/layout/target3"/>
    <dgm:cxn modelId="{389ACC1E-F051-45C5-AF96-2AB3B1C40A4F}" type="presParOf" srcId="{6E9FD45B-B0C7-415A-A95F-2F75D5597679}" destId="{11F79E8D-EA25-4586-AE39-2A448BB2D435}" srcOrd="7" destOrd="0" presId="urn:microsoft.com/office/officeart/2005/8/layout/target3"/>
    <dgm:cxn modelId="{08110BC6-6A23-4C21-926C-38283B70327C}" type="presParOf" srcId="{6E9FD45B-B0C7-415A-A95F-2F75D5597679}" destId="{24661ABC-3514-4AC5-9C76-41E489CF9681}" srcOrd="8" destOrd="0" presId="urn:microsoft.com/office/officeart/2005/8/layout/target3"/>
    <dgm:cxn modelId="{778802D1-667C-4AB9-8B5E-36F89F547C11}" type="presParOf" srcId="{6E9FD45B-B0C7-415A-A95F-2F75D5597679}" destId="{DF89C952-7911-4683-BB62-FABD8A7041A9}" srcOrd="9" destOrd="0" presId="urn:microsoft.com/office/officeart/2005/8/layout/target3"/>
    <dgm:cxn modelId="{D41B43AE-C80B-40C5-9B27-98BF3FEF2D53}" type="presParOf" srcId="{6E9FD45B-B0C7-415A-A95F-2F75D5597679}" destId="{57EC0732-21B6-473B-8495-87E179EBFE66}" srcOrd="10" destOrd="0" presId="urn:microsoft.com/office/officeart/2005/8/layout/target3"/>
    <dgm:cxn modelId="{36456D1C-AF71-4F05-8BEE-D9C7BCE5D3F3}" type="presParOf" srcId="{6E9FD45B-B0C7-415A-A95F-2F75D5597679}" destId="{1384CFEE-12BE-4EF7-86DF-982592C0A9F2}" srcOrd="11" destOrd="0" presId="urn:microsoft.com/office/officeart/2005/8/layout/target3"/>
    <dgm:cxn modelId="{EAA2BA7F-098E-4621-8135-A7ADBF01C3D0}" type="presParOf" srcId="{6E9FD45B-B0C7-415A-A95F-2F75D5597679}" destId="{B479E254-2109-4A8B-AA9D-BC1AF9C21E66}" srcOrd="12" destOrd="0" presId="urn:microsoft.com/office/officeart/2005/8/layout/target3"/>
    <dgm:cxn modelId="{7F59C384-5201-4EEA-B2F9-C9580D75E136}" type="presParOf" srcId="{6E9FD45B-B0C7-415A-A95F-2F75D5597679}" destId="{7204A99D-1059-4ABE-82A5-42E6D2B2F712}" srcOrd="13" destOrd="0" presId="urn:microsoft.com/office/officeart/2005/8/layout/target3"/>
    <dgm:cxn modelId="{97A693F0-BA4D-437D-9E7A-27DCCC07EF03}" type="presParOf" srcId="{6E9FD45B-B0C7-415A-A95F-2F75D5597679}" destId="{8D8ED4DB-1617-4CDC-B449-B478B62B47E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384D7-F2F2-4C9B-94D6-D44B11D087D4}" type="doc">
      <dgm:prSet loTypeId="urn:microsoft.com/office/officeart/2008/layout/RadialCluster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C9D5A1-5209-4087-8991-F499E7DDEA4D}">
      <dgm:prSet phldrT="[Текст]" custT="1"/>
      <dgm:spPr/>
      <dgm:t>
        <a:bodyPr/>
        <a:lstStyle/>
        <a:p>
          <a:r>
            <a:rPr lang="ru-RU" sz="1600" b="1" smtClean="0">
              <a:latin typeface="Cambria" pitchFamily="18" charset="0"/>
            </a:rPr>
            <a:t>Виды познавательно-исследовательской деятельности</a:t>
          </a:r>
          <a:endParaRPr lang="ru-RU" sz="1600" b="1" dirty="0">
            <a:latin typeface="Cambria" pitchFamily="18" charset="0"/>
          </a:endParaRPr>
        </a:p>
      </dgm:t>
    </dgm:pt>
    <dgm:pt modelId="{F7CA3CD2-F6F1-4DAD-B5D5-B51E012ABACA}" type="parTrans" cxnId="{D54CA91B-7D69-4A20-9E27-93CD36BCDCB5}">
      <dgm:prSet/>
      <dgm:spPr/>
      <dgm:t>
        <a:bodyPr/>
        <a:lstStyle/>
        <a:p>
          <a:endParaRPr lang="ru-RU"/>
        </a:p>
      </dgm:t>
    </dgm:pt>
    <dgm:pt modelId="{4EB85EA3-DA2C-442C-BF0B-4B2B697EA370}" type="sibTrans" cxnId="{D54CA91B-7D69-4A20-9E27-93CD36BCDCB5}">
      <dgm:prSet/>
      <dgm:spPr/>
      <dgm:t>
        <a:bodyPr/>
        <a:lstStyle/>
        <a:p>
          <a:endParaRPr lang="ru-RU"/>
        </a:p>
      </dgm:t>
    </dgm:pt>
    <dgm:pt modelId="{FFE93636-E33E-4C75-A656-18631D56F892}">
      <dgm:prSet phldrT="[Текст]" custT="1"/>
      <dgm:spPr/>
      <dgm:t>
        <a:bodyPr/>
        <a:lstStyle/>
        <a:p>
          <a:r>
            <a:rPr lang="ru-RU" sz="2000" b="1" smtClean="0">
              <a:latin typeface="Cambria" pitchFamily="18" charset="0"/>
            </a:rPr>
            <a:t>экспериментирование</a:t>
          </a:r>
          <a:endParaRPr lang="ru-RU" sz="2000" b="1" dirty="0">
            <a:latin typeface="Cambria" pitchFamily="18" charset="0"/>
          </a:endParaRPr>
        </a:p>
      </dgm:t>
    </dgm:pt>
    <dgm:pt modelId="{B972B3D8-E2D1-4FE1-A47C-BB3DBE0E5845}" type="parTrans" cxnId="{CC90FB79-E30B-487C-BEEB-FA0A1A1F96BE}">
      <dgm:prSet/>
      <dgm:spPr/>
      <dgm:t>
        <a:bodyPr/>
        <a:lstStyle/>
        <a:p>
          <a:endParaRPr lang="ru-RU"/>
        </a:p>
      </dgm:t>
    </dgm:pt>
    <dgm:pt modelId="{550F62B8-A61E-408A-9968-A8D67F2E0DDE}" type="sibTrans" cxnId="{CC90FB79-E30B-487C-BEEB-FA0A1A1F96BE}">
      <dgm:prSet/>
      <dgm:spPr/>
      <dgm:t>
        <a:bodyPr/>
        <a:lstStyle/>
        <a:p>
          <a:endParaRPr lang="ru-RU"/>
        </a:p>
      </dgm:t>
    </dgm:pt>
    <dgm:pt modelId="{67534187-BB83-490B-82A3-F3AFAC5FF4E1}">
      <dgm:prSet phldrT="[Текст]" custT="1"/>
      <dgm:spPr/>
      <dgm:t>
        <a:bodyPr/>
        <a:lstStyle/>
        <a:p>
          <a:r>
            <a:rPr lang="ru-RU" sz="2000" b="1" smtClean="0">
              <a:latin typeface="Cambria" pitchFamily="18" charset="0"/>
            </a:rPr>
            <a:t>моделирование</a:t>
          </a:r>
          <a:endParaRPr lang="ru-RU" sz="2000" b="1" dirty="0">
            <a:latin typeface="Cambria" pitchFamily="18" charset="0"/>
          </a:endParaRPr>
        </a:p>
      </dgm:t>
    </dgm:pt>
    <dgm:pt modelId="{78CCE650-4F67-49EF-8D6C-A34F8783AC30}" type="parTrans" cxnId="{6C0F3422-4706-4689-9BB9-9B41366602A6}">
      <dgm:prSet/>
      <dgm:spPr/>
      <dgm:t>
        <a:bodyPr/>
        <a:lstStyle/>
        <a:p>
          <a:endParaRPr lang="ru-RU"/>
        </a:p>
      </dgm:t>
    </dgm:pt>
    <dgm:pt modelId="{D88AC5F2-CA93-4CD5-8D09-C796458AA1A5}" type="sibTrans" cxnId="{6C0F3422-4706-4689-9BB9-9B41366602A6}">
      <dgm:prSet/>
      <dgm:spPr/>
      <dgm:t>
        <a:bodyPr/>
        <a:lstStyle/>
        <a:p>
          <a:endParaRPr lang="ru-RU"/>
        </a:p>
      </dgm:t>
    </dgm:pt>
    <dgm:pt modelId="{B07476B9-5F9B-42B6-BBF2-DFAFC8F9B2E3}">
      <dgm:prSet phldrT="[Текст]" custT="1"/>
      <dgm:spPr/>
      <dgm:t>
        <a:bodyPr/>
        <a:lstStyle/>
        <a:p>
          <a:r>
            <a:rPr lang="ru-RU" sz="2000" b="1" smtClean="0">
              <a:latin typeface="Cambria" pitchFamily="18" charset="0"/>
            </a:rPr>
            <a:t>исследование</a:t>
          </a:r>
          <a:endParaRPr lang="ru-RU" sz="2000" b="1" dirty="0">
            <a:latin typeface="Cambria" pitchFamily="18" charset="0"/>
          </a:endParaRPr>
        </a:p>
      </dgm:t>
    </dgm:pt>
    <dgm:pt modelId="{0742F2EA-8061-43AE-A145-E2A6B1EF7405}" type="parTrans" cxnId="{961C9EE5-AA79-4DF7-A983-83E2F179DA12}">
      <dgm:prSet/>
      <dgm:spPr/>
      <dgm:t>
        <a:bodyPr/>
        <a:lstStyle/>
        <a:p>
          <a:endParaRPr lang="ru-RU"/>
        </a:p>
      </dgm:t>
    </dgm:pt>
    <dgm:pt modelId="{540E2E3B-27D6-4F2F-A969-04D6CA6D409B}" type="sibTrans" cxnId="{961C9EE5-AA79-4DF7-A983-83E2F179DA12}">
      <dgm:prSet/>
      <dgm:spPr/>
      <dgm:t>
        <a:bodyPr/>
        <a:lstStyle/>
        <a:p>
          <a:endParaRPr lang="ru-RU"/>
        </a:p>
      </dgm:t>
    </dgm:pt>
    <dgm:pt modelId="{C5428B04-6AAE-4ABF-A96C-C61D73A822D9}" type="pres">
      <dgm:prSet presAssocID="{68F384D7-F2F2-4C9B-94D6-D44B11D087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98A8AE-30D1-437B-85FC-665BF5E431FC}" type="pres">
      <dgm:prSet presAssocID="{49C9D5A1-5209-4087-8991-F499E7DDEA4D}" presName="singleCycle" presStyleCnt="0"/>
      <dgm:spPr/>
      <dgm:t>
        <a:bodyPr/>
        <a:lstStyle/>
        <a:p>
          <a:endParaRPr lang="ru-RU"/>
        </a:p>
      </dgm:t>
    </dgm:pt>
    <dgm:pt modelId="{B58C93BB-B2D9-4BDE-9A03-2CB0241504B8}" type="pres">
      <dgm:prSet presAssocID="{49C9D5A1-5209-4087-8991-F499E7DDEA4D}" presName="singleCenter" presStyleLbl="node1" presStyleIdx="0" presStyleCnt="4" custScaleX="188998" custScaleY="194946" custLinFactNeighborX="889" custLinFactNeighborY="-851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BB346D4-FD17-4462-B8CF-CB57B971E62D}" type="pres">
      <dgm:prSet presAssocID="{B972B3D8-E2D1-4FE1-A47C-BB3DBE0E5845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0127C5E-AE2A-4A01-A2DD-2BE7E5C94014}" type="pres">
      <dgm:prSet presAssocID="{FFE93636-E33E-4C75-A656-18631D56F892}" presName="text0" presStyleLbl="node1" presStyleIdx="1" presStyleCnt="4" custScaleX="462192" custScaleY="90483" custRadScaleRad="109933" custRadScaleInc="-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2E9CB-1613-4383-B9E7-0E92039EF11A}" type="pres">
      <dgm:prSet presAssocID="{78CCE650-4F67-49EF-8D6C-A34F8783AC30}" presName="Name56" presStyleLbl="parChTrans1D2" presStyleIdx="1" presStyleCnt="3"/>
      <dgm:spPr/>
      <dgm:t>
        <a:bodyPr/>
        <a:lstStyle/>
        <a:p>
          <a:endParaRPr lang="ru-RU"/>
        </a:p>
      </dgm:t>
    </dgm:pt>
    <dgm:pt modelId="{6063DF88-E512-4FF5-93E7-39228C3485BD}" type="pres">
      <dgm:prSet presAssocID="{67534187-BB83-490B-82A3-F3AFAC5FF4E1}" presName="text0" presStyleLbl="node1" presStyleIdx="2" presStyleCnt="4" custScaleX="290385" custScaleY="72623" custRadScaleRad="107005" custRadScaleInc="12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D23D4-FACD-46A9-9A1C-C895D6512C31}" type="pres">
      <dgm:prSet presAssocID="{0742F2EA-8061-43AE-A145-E2A6B1EF7405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4A6EC56-D9BF-4890-B710-DB99D95A0ADD}" type="pres">
      <dgm:prSet presAssocID="{B07476B9-5F9B-42B6-BBF2-DFAFC8F9B2E3}" presName="text0" presStyleLbl="node1" presStyleIdx="3" presStyleCnt="4" custScaleX="294296" custScaleY="70936" custRadScaleRad="128949" custRadScaleInc="-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34354B-5427-4C4D-B024-DD1B1C0D8F93}" type="presOf" srcId="{78CCE650-4F67-49EF-8D6C-A34F8783AC30}" destId="{2912E9CB-1613-4383-B9E7-0E92039EF11A}" srcOrd="0" destOrd="0" presId="urn:microsoft.com/office/officeart/2008/layout/RadialCluster"/>
    <dgm:cxn modelId="{D54CA91B-7D69-4A20-9E27-93CD36BCDCB5}" srcId="{68F384D7-F2F2-4C9B-94D6-D44B11D087D4}" destId="{49C9D5A1-5209-4087-8991-F499E7DDEA4D}" srcOrd="0" destOrd="0" parTransId="{F7CA3CD2-F6F1-4DAD-B5D5-B51E012ABACA}" sibTransId="{4EB85EA3-DA2C-442C-BF0B-4B2B697EA370}"/>
    <dgm:cxn modelId="{F8EE20AA-D397-4FAF-A8BE-E7B176ED27F2}" type="presOf" srcId="{B972B3D8-E2D1-4FE1-A47C-BB3DBE0E5845}" destId="{6BB346D4-FD17-4462-B8CF-CB57B971E62D}" srcOrd="0" destOrd="0" presId="urn:microsoft.com/office/officeart/2008/layout/RadialCluster"/>
    <dgm:cxn modelId="{CC90FB79-E30B-487C-BEEB-FA0A1A1F96BE}" srcId="{49C9D5A1-5209-4087-8991-F499E7DDEA4D}" destId="{FFE93636-E33E-4C75-A656-18631D56F892}" srcOrd="0" destOrd="0" parTransId="{B972B3D8-E2D1-4FE1-A47C-BB3DBE0E5845}" sibTransId="{550F62B8-A61E-408A-9968-A8D67F2E0DDE}"/>
    <dgm:cxn modelId="{9AF6DA43-81DF-4562-B817-7DE3EEC4CD61}" type="presOf" srcId="{0742F2EA-8061-43AE-A145-E2A6B1EF7405}" destId="{54BD23D4-FACD-46A9-9A1C-C895D6512C31}" srcOrd="0" destOrd="0" presId="urn:microsoft.com/office/officeart/2008/layout/RadialCluster"/>
    <dgm:cxn modelId="{961C9EE5-AA79-4DF7-A983-83E2F179DA12}" srcId="{49C9D5A1-5209-4087-8991-F499E7DDEA4D}" destId="{B07476B9-5F9B-42B6-BBF2-DFAFC8F9B2E3}" srcOrd="2" destOrd="0" parTransId="{0742F2EA-8061-43AE-A145-E2A6B1EF7405}" sibTransId="{540E2E3B-27D6-4F2F-A969-04D6CA6D409B}"/>
    <dgm:cxn modelId="{6C0F3422-4706-4689-9BB9-9B41366602A6}" srcId="{49C9D5A1-5209-4087-8991-F499E7DDEA4D}" destId="{67534187-BB83-490B-82A3-F3AFAC5FF4E1}" srcOrd="1" destOrd="0" parTransId="{78CCE650-4F67-49EF-8D6C-A34F8783AC30}" sibTransId="{D88AC5F2-CA93-4CD5-8D09-C796458AA1A5}"/>
    <dgm:cxn modelId="{C8E6829A-04F1-4333-AA78-EFB16929E43E}" type="presOf" srcId="{FFE93636-E33E-4C75-A656-18631D56F892}" destId="{D0127C5E-AE2A-4A01-A2DD-2BE7E5C94014}" srcOrd="0" destOrd="0" presId="urn:microsoft.com/office/officeart/2008/layout/RadialCluster"/>
    <dgm:cxn modelId="{3342D5B3-991C-419B-9F11-FE6B563F4BC8}" type="presOf" srcId="{49C9D5A1-5209-4087-8991-F499E7DDEA4D}" destId="{B58C93BB-B2D9-4BDE-9A03-2CB0241504B8}" srcOrd="0" destOrd="0" presId="urn:microsoft.com/office/officeart/2008/layout/RadialCluster"/>
    <dgm:cxn modelId="{E9D674F7-04B7-4D06-95B3-DE81520FBF12}" type="presOf" srcId="{67534187-BB83-490B-82A3-F3AFAC5FF4E1}" destId="{6063DF88-E512-4FF5-93E7-39228C3485BD}" srcOrd="0" destOrd="0" presId="urn:microsoft.com/office/officeart/2008/layout/RadialCluster"/>
    <dgm:cxn modelId="{D0F06D3B-FAF3-4F11-A27B-AAF1D281AF78}" type="presOf" srcId="{B07476B9-5F9B-42B6-BBF2-DFAFC8F9B2E3}" destId="{F4A6EC56-D9BF-4890-B710-DB99D95A0ADD}" srcOrd="0" destOrd="0" presId="urn:microsoft.com/office/officeart/2008/layout/RadialCluster"/>
    <dgm:cxn modelId="{281CE060-6C7E-4760-BD4E-948899087636}" type="presOf" srcId="{68F384D7-F2F2-4C9B-94D6-D44B11D087D4}" destId="{C5428B04-6AAE-4ABF-A96C-C61D73A822D9}" srcOrd="0" destOrd="0" presId="urn:microsoft.com/office/officeart/2008/layout/RadialCluster"/>
    <dgm:cxn modelId="{D117559E-B7C6-4CA4-A274-156C7DE596AA}" type="presParOf" srcId="{C5428B04-6AAE-4ABF-A96C-C61D73A822D9}" destId="{2098A8AE-30D1-437B-85FC-665BF5E431FC}" srcOrd="0" destOrd="0" presId="urn:microsoft.com/office/officeart/2008/layout/RadialCluster"/>
    <dgm:cxn modelId="{A9155CF2-398A-4DB5-B858-B016BB1DCEB7}" type="presParOf" srcId="{2098A8AE-30D1-437B-85FC-665BF5E431FC}" destId="{B58C93BB-B2D9-4BDE-9A03-2CB0241504B8}" srcOrd="0" destOrd="0" presId="urn:microsoft.com/office/officeart/2008/layout/RadialCluster"/>
    <dgm:cxn modelId="{B7E67208-06A7-4E12-97AD-B00C3E02CCBF}" type="presParOf" srcId="{2098A8AE-30D1-437B-85FC-665BF5E431FC}" destId="{6BB346D4-FD17-4462-B8CF-CB57B971E62D}" srcOrd="1" destOrd="0" presId="urn:microsoft.com/office/officeart/2008/layout/RadialCluster"/>
    <dgm:cxn modelId="{131D429F-58B5-4B6B-955C-6DEFEFC8FE6A}" type="presParOf" srcId="{2098A8AE-30D1-437B-85FC-665BF5E431FC}" destId="{D0127C5E-AE2A-4A01-A2DD-2BE7E5C94014}" srcOrd="2" destOrd="0" presId="urn:microsoft.com/office/officeart/2008/layout/RadialCluster"/>
    <dgm:cxn modelId="{5E5B8B40-27F8-4AAA-BF90-4BAF2D78805D}" type="presParOf" srcId="{2098A8AE-30D1-437B-85FC-665BF5E431FC}" destId="{2912E9CB-1613-4383-B9E7-0E92039EF11A}" srcOrd="3" destOrd="0" presId="urn:microsoft.com/office/officeart/2008/layout/RadialCluster"/>
    <dgm:cxn modelId="{94890DC7-6686-4938-BD12-5E8CE08C290E}" type="presParOf" srcId="{2098A8AE-30D1-437B-85FC-665BF5E431FC}" destId="{6063DF88-E512-4FF5-93E7-39228C3485BD}" srcOrd="4" destOrd="0" presId="urn:microsoft.com/office/officeart/2008/layout/RadialCluster"/>
    <dgm:cxn modelId="{62060D49-DD66-48B2-A01E-24432DF58D79}" type="presParOf" srcId="{2098A8AE-30D1-437B-85FC-665BF5E431FC}" destId="{54BD23D4-FACD-46A9-9A1C-C895D6512C31}" srcOrd="5" destOrd="0" presId="urn:microsoft.com/office/officeart/2008/layout/RadialCluster"/>
    <dgm:cxn modelId="{490B6D7A-A986-46D0-8B00-701BAF399A45}" type="presParOf" srcId="{2098A8AE-30D1-437B-85FC-665BF5E431FC}" destId="{F4A6EC56-D9BF-4890-B710-DB99D95A0AD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29807-DF3E-4431-9A2E-32742F579B01}" type="doc">
      <dgm:prSet loTypeId="urn:microsoft.com/office/officeart/2005/8/layout/pyramid2" loCatId="pyramid" qsTypeId="urn:microsoft.com/office/officeart/2005/8/quickstyle/3d7" qsCatId="3D" csTypeId="urn:microsoft.com/office/officeart/2005/8/colors/accent5_5" csCatId="accent5" phldr="1"/>
      <dgm:spPr/>
    </dgm:pt>
    <dgm:pt modelId="{9D2323DE-2CE6-4CE4-935A-A61D814FBDB0}">
      <dgm:prSet phldrT="[Текст]"/>
      <dgm:spPr/>
      <dgm:t>
        <a:bodyPr/>
        <a:lstStyle/>
        <a:p>
          <a:r>
            <a:rPr lang="ru-RU" b="1" dirty="0" smtClean="0"/>
            <a:t>Как доказать</a:t>
          </a:r>
          <a:endParaRPr lang="ru-RU" b="1" dirty="0"/>
        </a:p>
      </dgm:t>
    </dgm:pt>
    <dgm:pt modelId="{5E9BD953-41A1-4877-89E3-73E4A5D5B641}" type="parTrans" cxnId="{5D6B5F46-FA0C-4872-8F57-858725BA9639}">
      <dgm:prSet/>
      <dgm:spPr/>
      <dgm:t>
        <a:bodyPr/>
        <a:lstStyle/>
        <a:p>
          <a:endParaRPr lang="ru-RU"/>
        </a:p>
      </dgm:t>
    </dgm:pt>
    <dgm:pt modelId="{5267CACC-EA30-475C-9800-7B21391CABD7}" type="sibTrans" cxnId="{5D6B5F46-FA0C-4872-8F57-858725BA9639}">
      <dgm:prSet/>
      <dgm:spPr/>
      <dgm:t>
        <a:bodyPr/>
        <a:lstStyle/>
        <a:p>
          <a:endParaRPr lang="ru-RU"/>
        </a:p>
      </dgm:t>
    </dgm:pt>
    <dgm:pt modelId="{64B990BB-4493-4271-8D42-CD009DB28116}">
      <dgm:prSet phldrT="[Текст]"/>
      <dgm:spPr/>
      <dgm:t>
        <a:bodyPr/>
        <a:lstStyle/>
        <a:p>
          <a:r>
            <a:rPr lang="ru-RU" b="1" dirty="0" smtClean="0"/>
            <a:t>Сколько способов</a:t>
          </a:r>
          <a:endParaRPr lang="ru-RU" b="1" dirty="0"/>
        </a:p>
      </dgm:t>
    </dgm:pt>
    <dgm:pt modelId="{ADD24A51-A891-4B29-A127-ACD8591FDFE9}" type="parTrans" cxnId="{02A033DC-3B87-40BA-964C-5D74443B262B}">
      <dgm:prSet/>
      <dgm:spPr/>
      <dgm:t>
        <a:bodyPr/>
        <a:lstStyle/>
        <a:p>
          <a:endParaRPr lang="ru-RU"/>
        </a:p>
      </dgm:t>
    </dgm:pt>
    <dgm:pt modelId="{5736AFE8-E458-4D67-9AC0-C8ECE0E06D0F}" type="sibTrans" cxnId="{02A033DC-3B87-40BA-964C-5D74443B262B}">
      <dgm:prSet/>
      <dgm:spPr/>
      <dgm:t>
        <a:bodyPr/>
        <a:lstStyle/>
        <a:p>
          <a:endParaRPr lang="ru-RU"/>
        </a:p>
      </dgm:t>
    </dgm:pt>
    <dgm:pt modelId="{29D4D69D-74C7-41FB-8447-C8D4B02D2F85}">
      <dgm:prSet phldrT="[Текст]"/>
      <dgm:spPr/>
      <dgm:t>
        <a:bodyPr/>
        <a:lstStyle/>
        <a:p>
          <a:r>
            <a:rPr lang="ru-RU" b="1" dirty="0" smtClean="0"/>
            <a:t>Что получилось</a:t>
          </a:r>
          <a:endParaRPr lang="ru-RU" b="1" dirty="0"/>
        </a:p>
      </dgm:t>
    </dgm:pt>
    <dgm:pt modelId="{2AFEA1CA-A7D9-4780-904D-CA06D0072269}" type="parTrans" cxnId="{0A2F4B37-4F10-4241-9F85-34C7E5C1C8E0}">
      <dgm:prSet/>
      <dgm:spPr/>
      <dgm:t>
        <a:bodyPr/>
        <a:lstStyle/>
        <a:p>
          <a:endParaRPr lang="ru-RU"/>
        </a:p>
      </dgm:t>
    </dgm:pt>
    <dgm:pt modelId="{DBC2E93F-5CED-40C5-9D70-BA48D049DDFA}" type="sibTrans" cxnId="{0A2F4B37-4F10-4241-9F85-34C7E5C1C8E0}">
      <dgm:prSet/>
      <dgm:spPr/>
      <dgm:t>
        <a:bodyPr/>
        <a:lstStyle/>
        <a:p>
          <a:endParaRPr lang="ru-RU"/>
        </a:p>
      </dgm:t>
    </dgm:pt>
    <dgm:pt modelId="{AF30FD71-02A3-4EF3-A007-A74B14919485}" type="pres">
      <dgm:prSet presAssocID="{5E229807-DF3E-4431-9A2E-32742F579B01}" presName="compositeShape" presStyleCnt="0">
        <dgm:presLayoutVars>
          <dgm:dir/>
          <dgm:resizeHandles/>
        </dgm:presLayoutVars>
      </dgm:prSet>
      <dgm:spPr/>
    </dgm:pt>
    <dgm:pt modelId="{35A8AB7C-9A72-4531-ABF8-E1F896EA03AD}" type="pres">
      <dgm:prSet presAssocID="{5E229807-DF3E-4431-9A2E-32742F579B01}" presName="pyramid" presStyleLbl="node1" presStyleIdx="0" presStyleCnt="1" custScaleX="87235" custScaleY="67584" custLinFactNeighborX="-21092" custLinFactNeighborY="4334"/>
      <dgm:spPr/>
    </dgm:pt>
    <dgm:pt modelId="{07028560-4C5F-4CDA-A2B6-C12391351CE0}" type="pres">
      <dgm:prSet presAssocID="{5E229807-DF3E-4431-9A2E-32742F579B01}" presName="theList" presStyleCnt="0"/>
      <dgm:spPr/>
    </dgm:pt>
    <dgm:pt modelId="{175BD0E8-F199-470F-BBB6-2436921B246D}" type="pres">
      <dgm:prSet presAssocID="{9D2323DE-2CE6-4CE4-935A-A61D814FBDB0}" presName="aNode" presStyleLbl="fgAcc1" presStyleIdx="0" presStyleCnt="3" custLinFactY="7396" custLinFactNeighborX="-124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E867C-E185-493C-A56A-A5BF4B8E27DD}" type="pres">
      <dgm:prSet presAssocID="{9D2323DE-2CE6-4CE4-935A-A61D814FBDB0}" presName="aSpace" presStyleCnt="0"/>
      <dgm:spPr/>
    </dgm:pt>
    <dgm:pt modelId="{AD5D40DE-0023-416A-82AD-47E74197B7C1}" type="pres">
      <dgm:prSet presAssocID="{64B990BB-4493-4271-8D42-CD009DB28116}" presName="aNode" presStyleLbl="fgAcc1" presStyleIdx="1" presStyleCnt="3" custLinFactY="7387" custLinFactNeighborX="31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EA80C-EE33-4097-AABA-F6AF070564B2}" type="pres">
      <dgm:prSet presAssocID="{64B990BB-4493-4271-8D42-CD009DB28116}" presName="aSpace" presStyleCnt="0"/>
      <dgm:spPr/>
    </dgm:pt>
    <dgm:pt modelId="{9A428FC1-8955-46D6-9DFF-6DF2178CC26D}" type="pres">
      <dgm:prSet presAssocID="{29D4D69D-74C7-41FB-8447-C8D4B02D2F85}" presName="aNode" presStyleLbl="fgAcc1" presStyleIdx="2" presStyleCnt="3" custLinFactY="8206" custLinFactNeighborX="186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44199-DE07-449E-89B7-FBD3B8B7E08D}" type="pres">
      <dgm:prSet presAssocID="{29D4D69D-74C7-41FB-8447-C8D4B02D2F85}" presName="aSpace" presStyleCnt="0"/>
      <dgm:spPr/>
    </dgm:pt>
  </dgm:ptLst>
  <dgm:cxnLst>
    <dgm:cxn modelId="{473935C4-A4B4-4796-AD4A-6873CC81D5B1}" type="presOf" srcId="{29D4D69D-74C7-41FB-8447-C8D4B02D2F85}" destId="{9A428FC1-8955-46D6-9DFF-6DF2178CC26D}" srcOrd="0" destOrd="0" presId="urn:microsoft.com/office/officeart/2005/8/layout/pyramid2"/>
    <dgm:cxn modelId="{02A033DC-3B87-40BA-964C-5D74443B262B}" srcId="{5E229807-DF3E-4431-9A2E-32742F579B01}" destId="{64B990BB-4493-4271-8D42-CD009DB28116}" srcOrd="1" destOrd="0" parTransId="{ADD24A51-A891-4B29-A127-ACD8591FDFE9}" sibTransId="{5736AFE8-E458-4D67-9AC0-C8ECE0E06D0F}"/>
    <dgm:cxn modelId="{50680E06-5F69-4FDF-B9B0-C6A6970AF3A3}" type="presOf" srcId="{64B990BB-4493-4271-8D42-CD009DB28116}" destId="{AD5D40DE-0023-416A-82AD-47E74197B7C1}" srcOrd="0" destOrd="0" presId="urn:microsoft.com/office/officeart/2005/8/layout/pyramid2"/>
    <dgm:cxn modelId="{0A2F4B37-4F10-4241-9F85-34C7E5C1C8E0}" srcId="{5E229807-DF3E-4431-9A2E-32742F579B01}" destId="{29D4D69D-74C7-41FB-8447-C8D4B02D2F85}" srcOrd="2" destOrd="0" parTransId="{2AFEA1CA-A7D9-4780-904D-CA06D0072269}" sibTransId="{DBC2E93F-5CED-40C5-9D70-BA48D049DDFA}"/>
    <dgm:cxn modelId="{EBD997DB-8CFC-4468-B514-81D62AFED5C4}" type="presOf" srcId="{9D2323DE-2CE6-4CE4-935A-A61D814FBDB0}" destId="{175BD0E8-F199-470F-BBB6-2436921B246D}" srcOrd="0" destOrd="0" presId="urn:microsoft.com/office/officeart/2005/8/layout/pyramid2"/>
    <dgm:cxn modelId="{9CA68795-EF50-4399-BA49-4D7088DA1265}" type="presOf" srcId="{5E229807-DF3E-4431-9A2E-32742F579B01}" destId="{AF30FD71-02A3-4EF3-A007-A74B14919485}" srcOrd="0" destOrd="0" presId="urn:microsoft.com/office/officeart/2005/8/layout/pyramid2"/>
    <dgm:cxn modelId="{5D6B5F46-FA0C-4872-8F57-858725BA9639}" srcId="{5E229807-DF3E-4431-9A2E-32742F579B01}" destId="{9D2323DE-2CE6-4CE4-935A-A61D814FBDB0}" srcOrd="0" destOrd="0" parTransId="{5E9BD953-41A1-4877-89E3-73E4A5D5B641}" sibTransId="{5267CACC-EA30-475C-9800-7B21391CABD7}"/>
    <dgm:cxn modelId="{7F8E3638-AA8D-48A2-89AD-E076F4DA163C}" type="presParOf" srcId="{AF30FD71-02A3-4EF3-A007-A74B14919485}" destId="{35A8AB7C-9A72-4531-ABF8-E1F896EA03AD}" srcOrd="0" destOrd="0" presId="urn:microsoft.com/office/officeart/2005/8/layout/pyramid2"/>
    <dgm:cxn modelId="{3FC2B556-CA7C-4568-A4A9-09E90468FFED}" type="presParOf" srcId="{AF30FD71-02A3-4EF3-A007-A74B14919485}" destId="{07028560-4C5F-4CDA-A2B6-C12391351CE0}" srcOrd="1" destOrd="0" presId="urn:microsoft.com/office/officeart/2005/8/layout/pyramid2"/>
    <dgm:cxn modelId="{621CD839-A659-43A7-93F4-F7CD9B02B0A1}" type="presParOf" srcId="{07028560-4C5F-4CDA-A2B6-C12391351CE0}" destId="{175BD0E8-F199-470F-BBB6-2436921B246D}" srcOrd="0" destOrd="0" presId="urn:microsoft.com/office/officeart/2005/8/layout/pyramid2"/>
    <dgm:cxn modelId="{D75B4337-F336-4484-8DF7-65C98DBC217B}" type="presParOf" srcId="{07028560-4C5F-4CDA-A2B6-C12391351CE0}" destId="{187E867C-E185-493C-A56A-A5BF4B8E27DD}" srcOrd="1" destOrd="0" presId="urn:microsoft.com/office/officeart/2005/8/layout/pyramid2"/>
    <dgm:cxn modelId="{437FE605-19F1-415D-8EB7-E2235B3215F5}" type="presParOf" srcId="{07028560-4C5F-4CDA-A2B6-C12391351CE0}" destId="{AD5D40DE-0023-416A-82AD-47E74197B7C1}" srcOrd="2" destOrd="0" presId="urn:microsoft.com/office/officeart/2005/8/layout/pyramid2"/>
    <dgm:cxn modelId="{3AD65D5C-7927-4213-9E31-FD5B49ED45A5}" type="presParOf" srcId="{07028560-4C5F-4CDA-A2B6-C12391351CE0}" destId="{FD8EA80C-EE33-4097-AABA-F6AF070564B2}" srcOrd="3" destOrd="0" presId="urn:microsoft.com/office/officeart/2005/8/layout/pyramid2"/>
    <dgm:cxn modelId="{72CFDE46-68AC-446B-8D90-1249FA70DE77}" type="presParOf" srcId="{07028560-4C5F-4CDA-A2B6-C12391351CE0}" destId="{9A428FC1-8955-46D6-9DFF-6DF2178CC26D}" srcOrd="4" destOrd="0" presId="urn:microsoft.com/office/officeart/2005/8/layout/pyramid2"/>
    <dgm:cxn modelId="{3755F557-B629-490E-A382-4E07F6835498}" type="presParOf" srcId="{07028560-4C5F-4CDA-A2B6-C12391351CE0}" destId="{0E244199-DE07-449E-89B7-FBD3B8B7E08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72E8C3-728B-49B6-8F6F-32D36D7C13BE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29B8413-FE35-4408-9FAC-052C71A6479E}">
      <dgm:prSet phldrT="[Текст]" custT="1"/>
      <dgm:spPr/>
      <dgm:t>
        <a:bodyPr/>
        <a:lstStyle/>
        <a:p>
          <a:r>
            <a:rPr lang="ru-RU" sz="1600" dirty="0" smtClean="0">
              <a:latin typeface="Cambria" pitchFamily="18" charset="0"/>
            </a:rPr>
            <a:t>совместная исследовательская  деятельность детей с воспитателем:</a:t>
          </a:r>
          <a:endParaRPr lang="ru-RU" sz="1600" dirty="0">
            <a:latin typeface="Cambria" pitchFamily="18" charset="0"/>
          </a:endParaRPr>
        </a:p>
      </dgm:t>
    </dgm:pt>
    <dgm:pt modelId="{56251546-252F-4DBE-9B6E-8091CEC5A5FB}" type="parTrans" cxnId="{219DD124-0E5A-4770-9E96-FCFF96DC1CF4}">
      <dgm:prSet/>
      <dgm:spPr/>
      <dgm:t>
        <a:bodyPr/>
        <a:lstStyle/>
        <a:p>
          <a:endParaRPr lang="ru-RU"/>
        </a:p>
      </dgm:t>
    </dgm:pt>
    <dgm:pt modelId="{A106F5EE-9667-40A7-84C2-5D82A38D1D0E}" type="sibTrans" cxnId="{219DD124-0E5A-4770-9E96-FCFF96DC1CF4}">
      <dgm:prSet/>
      <dgm:spPr/>
      <dgm:t>
        <a:bodyPr/>
        <a:lstStyle/>
        <a:p>
          <a:endParaRPr lang="ru-RU"/>
        </a:p>
      </dgm:t>
    </dgm:pt>
    <dgm:pt modelId="{41A47ADF-DDF9-4648-B272-CA69439CF1CE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Cambria" pitchFamily="18" charset="0"/>
            </a:rPr>
            <a:t>	занятия по труду в уголке природы и на участке</a:t>
          </a:r>
          <a:endParaRPr lang="ru-RU" sz="1600" dirty="0">
            <a:latin typeface="Cambria" pitchFamily="18" charset="0"/>
          </a:endParaRPr>
        </a:p>
      </dgm:t>
    </dgm:pt>
    <dgm:pt modelId="{8432A608-BA7B-49B1-8385-79CFA1E4D260}" type="parTrans" cxnId="{8A799687-77ED-4296-AEB0-B41E9666D9B5}">
      <dgm:prSet/>
      <dgm:spPr/>
      <dgm:t>
        <a:bodyPr/>
        <a:lstStyle/>
        <a:p>
          <a:endParaRPr lang="ru-RU"/>
        </a:p>
      </dgm:t>
    </dgm:pt>
    <dgm:pt modelId="{FDD367B3-D0AF-4C26-89A6-D19E8C19E0CB}" type="sibTrans" cxnId="{8A799687-77ED-4296-AEB0-B41E9666D9B5}">
      <dgm:prSet/>
      <dgm:spPr/>
      <dgm:t>
        <a:bodyPr/>
        <a:lstStyle/>
        <a:p>
          <a:endParaRPr lang="ru-RU"/>
        </a:p>
      </dgm:t>
    </dgm:pt>
    <dgm:pt modelId="{B71A02A0-2CA1-4DF5-A3BF-7DC141B76E3B}">
      <dgm:prSet phldrT="[Текст]" custT="1"/>
      <dgm:spPr/>
      <dgm:t>
        <a:bodyPr/>
        <a:lstStyle/>
        <a:p>
          <a:r>
            <a:rPr lang="ru-RU" sz="2000" dirty="0" smtClean="0">
              <a:latin typeface="Cambria" pitchFamily="18" charset="0"/>
            </a:rPr>
            <a:t>в режимных моментах</a:t>
          </a:r>
          <a:endParaRPr lang="ru-RU" sz="2000" dirty="0">
            <a:latin typeface="Cambria" pitchFamily="18" charset="0"/>
          </a:endParaRPr>
        </a:p>
      </dgm:t>
    </dgm:pt>
    <dgm:pt modelId="{13BCA005-B2A5-4B5B-9395-01A7E7655C83}" type="parTrans" cxnId="{574EEB69-7264-4F63-ACFC-674DBC669F97}">
      <dgm:prSet/>
      <dgm:spPr/>
      <dgm:t>
        <a:bodyPr/>
        <a:lstStyle/>
        <a:p>
          <a:endParaRPr lang="ru-RU"/>
        </a:p>
      </dgm:t>
    </dgm:pt>
    <dgm:pt modelId="{5C0D046B-86A0-462F-92D5-0143794F3B9C}" type="sibTrans" cxnId="{574EEB69-7264-4F63-ACFC-674DBC669F97}">
      <dgm:prSet/>
      <dgm:spPr/>
      <dgm:t>
        <a:bodyPr/>
        <a:lstStyle/>
        <a:p>
          <a:endParaRPr lang="ru-RU"/>
        </a:p>
      </dgm:t>
    </dgm:pt>
    <dgm:pt modelId="{EC18AD1E-AFB5-4C18-8135-143D3D53B376}">
      <dgm:prSet phldrT="[Текст]" custT="1"/>
      <dgm:spPr/>
      <dgm:t>
        <a:bodyPr/>
        <a:lstStyle/>
        <a:p>
          <a:r>
            <a:rPr lang="ru-RU" sz="1600" dirty="0" smtClean="0">
              <a:latin typeface="Cambria" pitchFamily="18" charset="0"/>
            </a:rPr>
            <a:t>	игры-эксперименты и дидактические игры </a:t>
          </a:r>
          <a:endParaRPr lang="ru-RU" sz="1600" dirty="0">
            <a:latin typeface="Cambria" pitchFamily="18" charset="0"/>
          </a:endParaRPr>
        </a:p>
      </dgm:t>
    </dgm:pt>
    <dgm:pt modelId="{4AD69AA6-C281-47B1-96EA-E823F02D1186}" type="parTrans" cxnId="{A362A628-8CAD-4950-A537-828BECDBC0B4}">
      <dgm:prSet/>
      <dgm:spPr/>
      <dgm:t>
        <a:bodyPr/>
        <a:lstStyle/>
        <a:p>
          <a:endParaRPr lang="ru-RU"/>
        </a:p>
      </dgm:t>
    </dgm:pt>
    <dgm:pt modelId="{4FDA9418-5807-4631-8001-322E2023CF96}" type="sibTrans" cxnId="{A362A628-8CAD-4950-A537-828BECDBC0B4}">
      <dgm:prSet/>
      <dgm:spPr/>
      <dgm:t>
        <a:bodyPr/>
        <a:lstStyle/>
        <a:p>
          <a:endParaRPr lang="ru-RU"/>
        </a:p>
      </dgm:t>
    </dgm:pt>
    <dgm:pt modelId="{89175140-BBD7-4B89-BD52-586DD9897C83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Cambria" pitchFamily="18" charset="0"/>
            </a:rPr>
            <a:t>самостоятельная деятельность детей</a:t>
          </a:r>
          <a:endParaRPr lang="ru-RU" sz="1600" dirty="0">
            <a:latin typeface="Cambria" pitchFamily="18" charset="0"/>
          </a:endParaRPr>
        </a:p>
      </dgm:t>
    </dgm:pt>
    <dgm:pt modelId="{A14EF156-DD85-4F5C-88D3-E1ACF50ACAB7}" type="parTrans" cxnId="{337B2466-C8AA-4997-B459-D9E75159CC35}">
      <dgm:prSet/>
      <dgm:spPr/>
      <dgm:t>
        <a:bodyPr/>
        <a:lstStyle/>
        <a:p>
          <a:endParaRPr lang="ru-RU"/>
        </a:p>
      </dgm:t>
    </dgm:pt>
    <dgm:pt modelId="{3CECFD56-B4DB-43F7-A021-D502A5B2C058}" type="sibTrans" cxnId="{337B2466-C8AA-4997-B459-D9E75159CC35}">
      <dgm:prSet/>
      <dgm:spPr/>
      <dgm:t>
        <a:bodyPr/>
        <a:lstStyle/>
        <a:p>
          <a:endParaRPr lang="ru-RU"/>
        </a:p>
      </dgm:t>
    </dgm:pt>
    <dgm:pt modelId="{CFD0AF52-D3F8-42F0-894E-B7942AA6D2F3}">
      <dgm:prSet phldrT="[Текст]" custT="1"/>
      <dgm:spPr/>
      <dgm:t>
        <a:bodyPr/>
        <a:lstStyle/>
        <a:p>
          <a:r>
            <a:rPr lang="ru-RU" sz="1400" dirty="0" smtClean="0"/>
            <a:t>	</a:t>
          </a:r>
          <a:r>
            <a:rPr lang="ru-RU" sz="1400" dirty="0" smtClean="0">
              <a:latin typeface="Cambria" pitchFamily="18" charset="0"/>
            </a:rPr>
            <a:t>художественно - продуктивная деятельность</a:t>
          </a:r>
          <a:endParaRPr lang="ru-RU" sz="1400" dirty="0">
            <a:latin typeface="Cambria" pitchFamily="18" charset="0"/>
          </a:endParaRPr>
        </a:p>
      </dgm:t>
    </dgm:pt>
    <dgm:pt modelId="{96DC040D-946B-41B9-86A4-7DF19683904F}" type="parTrans" cxnId="{DDBF70FB-DA6B-405B-8506-4DBE28EC484F}">
      <dgm:prSet/>
      <dgm:spPr/>
      <dgm:t>
        <a:bodyPr/>
        <a:lstStyle/>
        <a:p>
          <a:endParaRPr lang="ru-RU"/>
        </a:p>
      </dgm:t>
    </dgm:pt>
    <dgm:pt modelId="{A0AFFCE1-422E-4521-830C-81FB61692A31}" type="sibTrans" cxnId="{DDBF70FB-DA6B-405B-8506-4DBE28EC484F}">
      <dgm:prSet/>
      <dgm:spPr/>
      <dgm:t>
        <a:bodyPr/>
        <a:lstStyle/>
        <a:p>
          <a:endParaRPr lang="ru-RU"/>
        </a:p>
      </dgm:t>
    </dgm:pt>
    <dgm:pt modelId="{9927969F-D7A0-4F52-AA4C-2022A482204F}">
      <dgm:prSet custT="1"/>
      <dgm:spPr/>
      <dgm:t>
        <a:bodyPr/>
        <a:lstStyle/>
        <a:p>
          <a:pPr algn="l"/>
          <a:r>
            <a:rPr lang="ru-RU" sz="1600" dirty="0" smtClean="0">
              <a:latin typeface="Cambria" pitchFamily="18" charset="0"/>
            </a:rPr>
            <a:t>	экскурсии на природе	развивающая игра</a:t>
          </a:r>
          <a:endParaRPr lang="ru-RU" sz="1600" dirty="0">
            <a:latin typeface="Cambria" pitchFamily="18" charset="0"/>
          </a:endParaRPr>
        </a:p>
      </dgm:t>
    </dgm:pt>
    <dgm:pt modelId="{5027C1FC-2B3A-46B2-848E-CC5FA7B9F01B}" type="parTrans" cxnId="{48F20F03-CE98-436A-9140-58F86240B86C}">
      <dgm:prSet/>
      <dgm:spPr/>
      <dgm:t>
        <a:bodyPr/>
        <a:lstStyle/>
        <a:p>
          <a:endParaRPr lang="ru-RU"/>
        </a:p>
      </dgm:t>
    </dgm:pt>
    <dgm:pt modelId="{CECC9775-AA54-43C7-9ABD-9E7F377E7AD9}" type="sibTrans" cxnId="{48F20F03-CE98-436A-9140-58F86240B86C}">
      <dgm:prSet/>
      <dgm:spPr/>
      <dgm:t>
        <a:bodyPr/>
        <a:lstStyle/>
        <a:p>
          <a:endParaRPr lang="ru-RU"/>
        </a:p>
      </dgm:t>
    </dgm:pt>
    <dgm:pt modelId="{FA538D96-CD01-48CE-92F0-16EF2AC5D50F}">
      <dgm:prSet custT="1"/>
      <dgm:spPr/>
      <dgm:t>
        <a:bodyPr/>
        <a:lstStyle/>
        <a:p>
          <a:pPr algn="l"/>
          <a:r>
            <a:rPr lang="ru-RU" sz="1600" dirty="0" smtClean="0">
              <a:latin typeface="Cambria" pitchFamily="18" charset="0"/>
            </a:rPr>
            <a:t>	создание коллекций</a:t>
          </a:r>
          <a:endParaRPr lang="ru-RU" sz="1600" dirty="0">
            <a:latin typeface="Cambria" pitchFamily="18" charset="0"/>
          </a:endParaRPr>
        </a:p>
      </dgm:t>
    </dgm:pt>
    <dgm:pt modelId="{2319DF47-5DC0-48F7-8207-D0B867F274A4}" type="parTrans" cxnId="{091C7CAA-42CF-4551-8BF7-2E5D9FB33E59}">
      <dgm:prSet/>
      <dgm:spPr/>
      <dgm:t>
        <a:bodyPr/>
        <a:lstStyle/>
        <a:p>
          <a:endParaRPr lang="ru-RU"/>
        </a:p>
      </dgm:t>
    </dgm:pt>
    <dgm:pt modelId="{B525E1FB-D29D-439F-BC61-0AB2D58FEC39}" type="sibTrans" cxnId="{091C7CAA-42CF-4551-8BF7-2E5D9FB33E59}">
      <dgm:prSet/>
      <dgm:spPr/>
      <dgm:t>
        <a:bodyPr/>
        <a:lstStyle/>
        <a:p>
          <a:endParaRPr lang="ru-RU"/>
        </a:p>
      </dgm:t>
    </dgm:pt>
    <dgm:pt modelId="{3B2B129B-6DC5-478C-B5C7-DE19CA4D7EFF}">
      <dgm:prSet custT="1"/>
      <dgm:spPr/>
      <dgm:t>
        <a:bodyPr/>
        <a:lstStyle/>
        <a:p>
          <a:pPr algn="l"/>
          <a:r>
            <a:rPr lang="ru-RU" sz="1600" dirty="0" smtClean="0">
              <a:latin typeface="Cambria" pitchFamily="18" charset="0"/>
            </a:rPr>
            <a:t>	проектная деятельность</a:t>
          </a:r>
          <a:endParaRPr lang="ru-RU" sz="1600" dirty="0">
            <a:latin typeface="Cambria" pitchFamily="18" charset="0"/>
          </a:endParaRPr>
        </a:p>
      </dgm:t>
    </dgm:pt>
    <dgm:pt modelId="{08C48831-292E-4167-B43E-AB48BAEB4CF4}" type="parTrans" cxnId="{CEFDFD3B-D079-4535-9E7A-BE3B7E4E089D}">
      <dgm:prSet/>
      <dgm:spPr/>
      <dgm:t>
        <a:bodyPr/>
        <a:lstStyle/>
        <a:p>
          <a:endParaRPr lang="ru-RU"/>
        </a:p>
      </dgm:t>
    </dgm:pt>
    <dgm:pt modelId="{FFBBFA70-953E-4307-B52D-C20300C4F00F}" type="sibTrans" cxnId="{CEFDFD3B-D079-4535-9E7A-BE3B7E4E089D}">
      <dgm:prSet/>
      <dgm:spPr/>
      <dgm:t>
        <a:bodyPr/>
        <a:lstStyle/>
        <a:p>
          <a:endParaRPr lang="ru-RU"/>
        </a:p>
      </dgm:t>
    </dgm:pt>
    <dgm:pt modelId="{4D33EA87-BBE5-44ED-8170-6044E5DE6E0D}">
      <dgm:prSet custT="1"/>
      <dgm:spPr/>
      <dgm:t>
        <a:bodyPr/>
        <a:lstStyle/>
        <a:p>
          <a:pPr algn="l"/>
          <a:r>
            <a:rPr lang="ru-RU" sz="1600" dirty="0" smtClean="0">
              <a:latin typeface="Cambria" pitchFamily="18" charset="0"/>
            </a:rPr>
            <a:t>	проблемная ситуация</a:t>
          </a:r>
          <a:endParaRPr lang="ru-RU" sz="1600" dirty="0">
            <a:latin typeface="Cambria" pitchFamily="18" charset="0"/>
          </a:endParaRPr>
        </a:p>
      </dgm:t>
    </dgm:pt>
    <dgm:pt modelId="{A118127F-9715-4AA5-91D0-F6EC2C996C43}" type="parTrans" cxnId="{92BBA6BA-C6F4-440D-83B7-C36C9475D063}">
      <dgm:prSet/>
      <dgm:spPr/>
      <dgm:t>
        <a:bodyPr/>
        <a:lstStyle/>
        <a:p>
          <a:endParaRPr lang="ru-RU"/>
        </a:p>
      </dgm:t>
    </dgm:pt>
    <dgm:pt modelId="{B38FA9C5-2167-4E9F-9F1E-2A544AC846FF}" type="sibTrans" cxnId="{92BBA6BA-C6F4-440D-83B7-C36C9475D063}">
      <dgm:prSet/>
      <dgm:spPr/>
      <dgm:t>
        <a:bodyPr/>
        <a:lstStyle/>
        <a:p>
          <a:endParaRPr lang="ru-RU"/>
        </a:p>
      </dgm:t>
    </dgm:pt>
    <dgm:pt modelId="{2E48580D-9147-4C50-B7CC-FDB2AF1D7C2D}">
      <dgm:prSet custT="1"/>
      <dgm:spPr/>
      <dgm:t>
        <a:bodyPr/>
        <a:lstStyle/>
        <a:p>
          <a:pPr algn="l"/>
          <a:r>
            <a:rPr lang="ru-RU" sz="1600" dirty="0" smtClean="0">
              <a:latin typeface="Cambria" pitchFamily="18" charset="0"/>
            </a:rPr>
            <a:t>	беседа</a:t>
          </a:r>
          <a:endParaRPr lang="ru-RU" sz="1600" dirty="0">
            <a:latin typeface="Cambria" pitchFamily="18" charset="0"/>
          </a:endParaRPr>
        </a:p>
      </dgm:t>
    </dgm:pt>
    <dgm:pt modelId="{BA22EBBC-1D14-4E75-B6BF-F62CB5C2AA95}" type="parTrans" cxnId="{EFC43042-CD8F-4FFB-8C9F-9F93CE80145E}">
      <dgm:prSet/>
      <dgm:spPr/>
      <dgm:t>
        <a:bodyPr/>
        <a:lstStyle/>
        <a:p>
          <a:endParaRPr lang="ru-RU"/>
        </a:p>
      </dgm:t>
    </dgm:pt>
    <dgm:pt modelId="{7B3E08C4-6EA8-4B19-BD8F-6FDA8864EDEE}" type="sibTrans" cxnId="{EFC43042-CD8F-4FFB-8C9F-9F93CE80145E}">
      <dgm:prSet/>
      <dgm:spPr/>
      <dgm:t>
        <a:bodyPr/>
        <a:lstStyle/>
        <a:p>
          <a:endParaRPr lang="ru-RU"/>
        </a:p>
      </dgm:t>
    </dgm:pt>
    <dgm:pt modelId="{7320EFA5-2C15-4AA6-9A58-68450155FE88}">
      <dgm:prSet custT="1"/>
      <dgm:spPr/>
      <dgm:t>
        <a:bodyPr/>
        <a:lstStyle/>
        <a:p>
          <a:pPr algn="l"/>
          <a:endParaRPr lang="ru-RU" sz="1400" dirty="0"/>
        </a:p>
      </dgm:t>
    </dgm:pt>
    <dgm:pt modelId="{8FDA0EDD-B8B6-425C-ABEB-BF0DDFF3BCC2}" type="parTrans" cxnId="{61F21D79-E00A-412D-BA88-4B92D57D3454}">
      <dgm:prSet/>
      <dgm:spPr/>
      <dgm:t>
        <a:bodyPr/>
        <a:lstStyle/>
        <a:p>
          <a:endParaRPr lang="ru-RU"/>
        </a:p>
      </dgm:t>
    </dgm:pt>
    <dgm:pt modelId="{76EB57D6-C950-44AE-8169-AF04B8110123}" type="sibTrans" cxnId="{61F21D79-E00A-412D-BA88-4B92D57D3454}">
      <dgm:prSet/>
      <dgm:spPr/>
      <dgm:t>
        <a:bodyPr/>
        <a:lstStyle/>
        <a:p>
          <a:endParaRPr lang="ru-RU"/>
        </a:p>
      </dgm:t>
    </dgm:pt>
    <dgm:pt modelId="{6F2ED663-BC07-4B49-ADD3-0EFEA7330A40}">
      <dgm:prSet custT="1"/>
      <dgm:spPr/>
      <dgm:t>
        <a:bodyPr/>
        <a:lstStyle/>
        <a:p>
          <a:r>
            <a:rPr lang="ru-RU" sz="1600" dirty="0" smtClean="0">
              <a:latin typeface="Cambria" pitchFamily="18" charset="0"/>
            </a:rPr>
            <a:t>	наблюдение</a:t>
          </a:r>
          <a:endParaRPr lang="ru-RU" sz="1600" dirty="0">
            <a:latin typeface="Cambria" pitchFamily="18" charset="0"/>
          </a:endParaRPr>
        </a:p>
      </dgm:t>
    </dgm:pt>
    <dgm:pt modelId="{FBF4A5C9-BED6-488E-AC3E-8050EFE81D16}" type="parTrans" cxnId="{EE335FA8-2BD8-4931-8A42-8A8AE4A05E6E}">
      <dgm:prSet/>
      <dgm:spPr/>
      <dgm:t>
        <a:bodyPr/>
        <a:lstStyle/>
        <a:p>
          <a:endParaRPr lang="ru-RU"/>
        </a:p>
      </dgm:t>
    </dgm:pt>
    <dgm:pt modelId="{EE74A95E-A4EF-4D2B-830B-3C9193008A71}" type="sibTrans" cxnId="{EE335FA8-2BD8-4931-8A42-8A8AE4A05E6E}">
      <dgm:prSet/>
      <dgm:spPr/>
      <dgm:t>
        <a:bodyPr/>
        <a:lstStyle/>
        <a:p>
          <a:endParaRPr lang="ru-RU"/>
        </a:p>
      </dgm:t>
    </dgm:pt>
    <dgm:pt modelId="{A3B71E76-FEE2-4ABD-8DB8-4E3F46AFB4AC}">
      <dgm:prSet custT="1"/>
      <dgm:spPr/>
      <dgm:t>
        <a:bodyPr/>
        <a:lstStyle/>
        <a:p>
          <a:r>
            <a:rPr lang="ru-RU" sz="1400" dirty="0" smtClean="0">
              <a:latin typeface="Cambria" pitchFamily="18" charset="0"/>
            </a:rPr>
            <a:t>	наблюдение</a:t>
          </a:r>
          <a:endParaRPr lang="ru-RU" sz="1400" dirty="0">
            <a:latin typeface="Cambria" pitchFamily="18" charset="0"/>
          </a:endParaRPr>
        </a:p>
      </dgm:t>
    </dgm:pt>
    <dgm:pt modelId="{A5635353-92EB-4AB5-B7CD-62CCE835D129}" type="parTrans" cxnId="{5A9BDA8B-5FA5-4A83-8D3A-DFCB5F28C665}">
      <dgm:prSet/>
      <dgm:spPr/>
      <dgm:t>
        <a:bodyPr/>
        <a:lstStyle/>
        <a:p>
          <a:endParaRPr lang="ru-RU"/>
        </a:p>
      </dgm:t>
    </dgm:pt>
    <dgm:pt modelId="{50E839D7-581F-4DFA-B978-83C44414ABE9}" type="sibTrans" cxnId="{5A9BDA8B-5FA5-4A83-8D3A-DFCB5F28C665}">
      <dgm:prSet/>
      <dgm:spPr/>
      <dgm:t>
        <a:bodyPr/>
        <a:lstStyle/>
        <a:p>
          <a:endParaRPr lang="ru-RU"/>
        </a:p>
      </dgm:t>
    </dgm:pt>
    <dgm:pt modelId="{99196260-0636-4101-99C3-E27F9CC75B43}">
      <dgm:prSet custT="1"/>
      <dgm:spPr/>
      <dgm:t>
        <a:bodyPr/>
        <a:lstStyle/>
        <a:p>
          <a:r>
            <a:rPr lang="ru-RU" sz="1400" dirty="0" smtClean="0">
              <a:latin typeface="Cambria" pitchFamily="18" charset="0"/>
            </a:rPr>
            <a:t>	сюжетная игра</a:t>
          </a:r>
          <a:endParaRPr lang="ru-RU" sz="1400" dirty="0">
            <a:latin typeface="Cambria" pitchFamily="18" charset="0"/>
          </a:endParaRPr>
        </a:p>
      </dgm:t>
    </dgm:pt>
    <dgm:pt modelId="{01601332-E9A6-442B-847D-10E415B53F21}" type="parTrans" cxnId="{52AF61CB-0C3D-4552-B447-6B03AD2CD468}">
      <dgm:prSet/>
      <dgm:spPr/>
      <dgm:t>
        <a:bodyPr/>
        <a:lstStyle/>
        <a:p>
          <a:endParaRPr lang="ru-RU"/>
        </a:p>
      </dgm:t>
    </dgm:pt>
    <dgm:pt modelId="{59FEFF61-E667-4140-B899-2EBE6434857D}" type="sibTrans" cxnId="{52AF61CB-0C3D-4552-B447-6B03AD2CD468}">
      <dgm:prSet/>
      <dgm:spPr/>
      <dgm:t>
        <a:bodyPr/>
        <a:lstStyle/>
        <a:p>
          <a:endParaRPr lang="ru-RU"/>
        </a:p>
      </dgm:t>
    </dgm:pt>
    <dgm:pt modelId="{2D18625F-CB4C-43CA-9157-78790FEBC24A}" type="pres">
      <dgm:prSet presAssocID="{F472E8C3-728B-49B6-8F6F-32D36D7C13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A620D0-132E-4D12-82C1-538DEA6F580D}" type="pres">
      <dgm:prSet presAssocID="{F29B8413-FE35-4408-9FAC-052C71A6479E}" presName="composite" presStyleCnt="0"/>
      <dgm:spPr/>
    </dgm:pt>
    <dgm:pt modelId="{CE04FE18-6FEC-471C-97F4-EFFB21A25AB0}" type="pres">
      <dgm:prSet presAssocID="{F29B8413-FE35-4408-9FAC-052C71A6479E}" presName="parTx" presStyleLbl="alignNode1" presStyleIdx="0" presStyleCnt="3" custFlipVert="0" custScaleX="148593" custScaleY="1467784" custLinFactY="-300000" custLinFactNeighborX="-4725" custLinFactNeighborY="-3198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5C631-D8AB-406F-83FC-F57BDF8B0437}" type="pres">
      <dgm:prSet presAssocID="{F29B8413-FE35-4408-9FAC-052C71A6479E}" presName="desTx" presStyleLbl="alignAccFollowNode1" presStyleIdx="0" presStyleCnt="3" custScaleX="146457" custScaleY="100000" custLinFactNeighborX="2555" custLinFactNeighborY="24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75963-2E5B-47D6-9626-4B80E89C9177}" type="pres">
      <dgm:prSet presAssocID="{A106F5EE-9667-40A7-84C2-5D82A38D1D0E}" presName="space" presStyleCnt="0"/>
      <dgm:spPr/>
    </dgm:pt>
    <dgm:pt modelId="{88734679-83ED-4EAF-B072-99FED9B25B97}" type="pres">
      <dgm:prSet presAssocID="{B71A02A0-2CA1-4DF5-A3BF-7DC141B76E3B}" presName="composite" presStyleCnt="0"/>
      <dgm:spPr/>
    </dgm:pt>
    <dgm:pt modelId="{E1F719F0-CA7B-4C4C-8F87-B3DB5A421AF6}" type="pres">
      <dgm:prSet presAssocID="{B71A02A0-2CA1-4DF5-A3BF-7DC141B76E3B}" presName="parTx" presStyleLbl="alignNode1" presStyleIdx="1" presStyleCnt="3" custScaleX="95553" custScaleY="138747" custLinFactNeighborX="2232" custLinFactNeighborY="27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7684B-BA74-4392-8066-95DA74F90CF3}" type="pres">
      <dgm:prSet presAssocID="{B71A02A0-2CA1-4DF5-A3BF-7DC141B76E3B}" presName="desTx" presStyleLbl="alignAccFollowNode1" presStyleIdx="1" presStyleCnt="3" custScaleX="100774" custScaleY="91269" custLinFactNeighborX="-1263" custLinFactNeighborY="34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34429-6DD9-4C36-9678-A6A567E0B9EE}" type="pres">
      <dgm:prSet presAssocID="{5C0D046B-86A0-462F-92D5-0143794F3B9C}" presName="space" presStyleCnt="0"/>
      <dgm:spPr/>
    </dgm:pt>
    <dgm:pt modelId="{159A9A99-49C4-46CD-A647-0F9CDC25300B}" type="pres">
      <dgm:prSet presAssocID="{89175140-BBD7-4B89-BD52-586DD9897C83}" presName="composite" presStyleCnt="0"/>
      <dgm:spPr/>
    </dgm:pt>
    <dgm:pt modelId="{0F33E4A2-553A-4337-8888-824E75D06DBC}" type="pres">
      <dgm:prSet presAssocID="{89175140-BBD7-4B89-BD52-586DD9897C83}" presName="parTx" presStyleLbl="alignNode1" presStyleIdx="2" presStyleCnt="3" custScaleX="129883" custScaleY="650956" custLinFactY="-55416" custLinFactNeighborX="-1028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CF58B-5115-430C-8767-9AE744E5E624}" type="pres">
      <dgm:prSet presAssocID="{89175140-BBD7-4B89-BD52-586DD9897C83}" presName="desTx" presStyleLbl="alignAccFollowNode1" presStyleIdx="2" presStyleCnt="3" custScaleX="124136" custLinFactNeighborX="-7881" custLinFactNeighborY="38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C7CAA-42CF-4551-8BF7-2E5D9FB33E59}" srcId="{F29B8413-FE35-4408-9FAC-052C71A6479E}" destId="{FA538D96-CD01-48CE-92F0-16EF2AC5D50F}" srcOrd="2" destOrd="0" parTransId="{2319DF47-5DC0-48F7-8207-D0B867F274A4}" sibTransId="{B525E1FB-D29D-439F-BC61-0AB2D58FEC39}"/>
    <dgm:cxn modelId="{CEFDFD3B-D079-4535-9E7A-BE3B7E4E089D}" srcId="{F29B8413-FE35-4408-9FAC-052C71A6479E}" destId="{3B2B129B-6DC5-478C-B5C7-DE19CA4D7EFF}" srcOrd="3" destOrd="0" parTransId="{08C48831-292E-4167-B43E-AB48BAEB4CF4}" sibTransId="{FFBBFA70-953E-4307-B52D-C20300C4F00F}"/>
    <dgm:cxn modelId="{D67ADA90-014D-4076-BBC1-5D71FD89B35F}" type="presOf" srcId="{4D33EA87-BBE5-44ED-8170-6044E5DE6E0D}" destId="{5885C631-D8AB-406F-83FC-F57BDF8B0437}" srcOrd="0" destOrd="4" presId="urn:microsoft.com/office/officeart/2005/8/layout/hList1"/>
    <dgm:cxn modelId="{D7B62C92-ECFA-4A8C-A705-7F11799813D0}" type="presOf" srcId="{89175140-BBD7-4B89-BD52-586DD9897C83}" destId="{0F33E4A2-553A-4337-8888-824E75D06DBC}" srcOrd="0" destOrd="0" presId="urn:microsoft.com/office/officeart/2005/8/layout/hList1"/>
    <dgm:cxn modelId="{5A9BDA8B-5FA5-4A83-8D3A-DFCB5F28C665}" srcId="{89175140-BBD7-4B89-BD52-586DD9897C83}" destId="{A3B71E76-FEE2-4ABD-8DB8-4E3F46AFB4AC}" srcOrd="1" destOrd="0" parTransId="{A5635353-92EB-4AB5-B7CD-62CCE835D129}" sibTransId="{50E839D7-581F-4DFA-B978-83C44414ABE9}"/>
    <dgm:cxn modelId="{04219745-C1EF-43E5-8B0C-27828F12C96A}" type="presOf" srcId="{99196260-0636-4101-99C3-E27F9CC75B43}" destId="{B40CF58B-5115-430C-8767-9AE744E5E624}" srcOrd="0" destOrd="2" presId="urn:microsoft.com/office/officeart/2005/8/layout/hList1"/>
    <dgm:cxn modelId="{337B2466-C8AA-4997-B459-D9E75159CC35}" srcId="{F472E8C3-728B-49B6-8F6F-32D36D7C13BE}" destId="{89175140-BBD7-4B89-BD52-586DD9897C83}" srcOrd="2" destOrd="0" parTransId="{A14EF156-DD85-4F5C-88D3-E1ACF50ACAB7}" sibTransId="{3CECFD56-B4DB-43F7-A021-D502A5B2C058}"/>
    <dgm:cxn modelId="{147FCC3F-E265-4C5F-A603-35D9CDB95152}" type="presOf" srcId="{9927969F-D7A0-4F52-AA4C-2022A482204F}" destId="{5885C631-D8AB-406F-83FC-F57BDF8B0437}" srcOrd="0" destOrd="1" presId="urn:microsoft.com/office/officeart/2005/8/layout/hList1"/>
    <dgm:cxn modelId="{48F20F03-CE98-436A-9140-58F86240B86C}" srcId="{F29B8413-FE35-4408-9FAC-052C71A6479E}" destId="{9927969F-D7A0-4F52-AA4C-2022A482204F}" srcOrd="1" destOrd="0" parTransId="{5027C1FC-2B3A-46B2-848E-CC5FA7B9F01B}" sibTransId="{CECC9775-AA54-43C7-9ABD-9E7F377E7AD9}"/>
    <dgm:cxn modelId="{574EEB69-7264-4F63-ACFC-674DBC669F97}" srcId="{F472E8C3-728B-49B6-8F6F-32D36D7C13BE}" destId="{B71A02A0-2CA1-4DF5-A3BF-7DC141B76E3B}" srcOrd="1" destOrd="0" parTransId="{13BCA005-B2A5-4B5B-9395-01A7E7655C83}" sibTransId="{5C0D046B-86A0-462F-92D5-0143794F3B9C}"/>
    <dgm:cxn modelId="{9F44E465-6674-4538-B856-FF48C31749FE}" type="presOf" srcId="{F472E8C3-728B-49B6-8F6F-32D36D7C13BE}" destId="{2D18625F-CB4C-43CA-9157-78790FEBC24A}" srcOrd="0" destOrd="0" presId="urn:microsoft.com/office/officeart/2005/8/layout/hList1"/>
    <dgm:cxn modelId="{2EF90A97-C192-472E-B079-6F30CCE032E1}" type="presOf" srcId="{6F2ED663-BC07-4B49-ADD3-0EFEA7330A40}" destId="{A757684B-BA74-4392-8066-95DA74F90CF3}" srcOrd="0" destOrd="1" presId="urn:microsoft.com/office/officeart/2005/8/layout/hList1"/>
    <dgm:cxn modelId="{47272AE6-8635-4C9E-9003-6813C96EB3A1}" type="presOf" srcId="{B71A02A0-2CA1-4DF5-A3BF-7DC141B76E3B}" destId="{E1F719F0-CA7B-4C4C-8F87-B3DB5A421AF6}" srcOrd="0" destOrd="0" presId="urn:microsoft.com/office/officeart/2005/8/layout/hList1"/>
    <dgm:cxn modelId="{92BBA6BA-C6F4-440D-83B7-C36C9475D063}" srcId="{F29B8413-FE35-4408-9FAC-052C71A6479E}" destId="{4D33EA87-BBE5-44ED-8170-6044E5DE6E0D}" srcOrd="4" destOrd="0" parTransId="{A118127F-9715-4AA5-91D0-F6EC2C996C43}" sibTransId="{B38FA9C5-2167-4E9F-9F1E-2A544AC846FF}"/>
    <dgm:cxn modelId="{844DCC7B-36D7-48A2-A537-0E3E2ABAEBC9}" type="presOf" srcId="{2E48580D-9147-4C50-B7CC-FDB2AF1D7C2D}" destId="{5885C631-D8AB-406F-83FC-F57BDF8B0437}" srcOrd="0" destOrd="5" presId="urn:microsoft.com/office/officeart/2005/8/layout/hList1"/>
    <dgm:cxn modelId="{FC85C339-01B7-402E-8641-875BA33DAE19}" type="presOf" srcId="{CFD0AF52-D3F8-42F0-894E-B7942AA6D2F3}" destId="{B40CF58B-5115-430C-8767-9AE744E5E624}" srcOrd="0" destOrd="0" presId="urn:microsoft.com/office/officeart/2005/8/layout/hList1"/>
    <dgm:cxn modelId="{A362A628-8CAD-4950-A537-828BECDBC0B4}" srcId="{B71A02A0-2CA1-4DF5-A3BF-7DC141B76E3B}" destId="{EC18AD1E-AFB5-4C18-8135-143D3D53B376}" srcOrd="0" destOrd="0" parTransId="{4AD69AA6-C281-47B1-96EA-E823F02D1186}" sibTransId="{4FDA9418-5807-4631-8001-322E2023CF96}"/>
    <dgm:cxn modelId="{9656C30C-9E1B-4454-952D-98347ADFE28F}" type="presOf" srcId="{FA538D96-CD01-48CE-92F0-16EF2AC5D50F}" destId="{5885C631-D8AB-406F-83FC-F57BDF8B0437}" srcOrd="0" destOrd="2" presId="urn:microsoft.com/office/officeart/2005/8/layout/hList1"/>
    <dgm:cxn modelId="{849F2C59-B902-4C4C-BBC8-EE00A1F4F055}" type="presOf" srcId="{3B2B129B-6DC5-478C-B5C7-DE19CA4D7EFF}" destId="{5885C631-D8AB-406F-83FC-F57BDF8B0437}" srcOrd="0" destOrd="3" presId="urn:microsoft.com/office/officeart/2005/8/layout/hList1"/>
    <dgm:cxn modelId="{EE335FA8-2BD8-4931-8A42-8A8AE4A05E6E}" srcId="{B71A02A0-2CA1-4DF5-A3BF-7DC141B76E3B}" destId="{6F2ED663-BC07-4B49-ADD3-0EFEA7330A40}" srcOrd="1" destOrd="0" parTransId="{FBF4A5C9-BED6-488E-AC3E-8050EFE81D16}" sibTransId="{EE74A95E-A4EF-4D2B-830B-3C9193008A71}"/>
    <dgm:cxn modelId="{EFC43042-CD8F-4FFB-8C9F-9F93CE80145E}" srcId="{F29B8413-FE35-4408-9FAC-052C71A6479E}" destId="{2E48580D-9147-4C50-B7CC-FDB2AF1D7C2D}" srcOrd="5" destOrd="0" parTransId="{BA22EBBC-1D14-4E75-B6BF-F62CB5C2AA95}" sibTransId="{7B3E08C4-6EA8-4B19-BD8F-6FDA8864EDEE}"/>
    <dgm:cxn modelId="{8A799687-77ED-4296-AEB0-B41E9666D9B5}" srcId="{F29B8413-FE35-4408-9FAC-052C71A6479E}" destId="{41A47ADF-DDF9-4648-B272-CA69439CF1CE}" srcOrd="0" destOrd="0" parTransId="{8432A608-BA7B-49B1-8385-79CFA1E4D260}" sibTransId="{FDD367B3-D0AF-4C26-89A6-D19E8C19E0CB}"/>
    <dgm:cxn modelId="{0C9E5268-F757-442B-B984-7D5EED2D6110}" type="presOf" srcId="{A3B71E76-FEE2-4ABD-8DB8-4E3F46AFB4AC}" destId="{B40CF58B-5115-430C-8767-9AE744E5E624}" srcOrd="0" destOrd="1" presId="urn:microsoft.com/office/officeart/2005/8/layout/hList1"/>
    <dgm:cxn modelId="{219DD124-0E5A-4770-9E96-FCFF96DC1CF4}" srcId="{F472E8C3-728B-49B6-8F6F-32D36D7C13BE}" destId="{F29B8413-FE35-4408-9FAC-052C71A6479E}" srcOrd="0" destOrd="0" parTransId="{56251546-252F-4DBE-9B6E-8091CEC5A5FB}" sibTransId="{A106F5EE-9667-40A7-84C2-5D82A38D1D0E}"/>
    <dgm:cxn modelId="{6FA42107-440A-4883-98CA-C6C33F5ADFCE}" type="presOf" srcId="{41A47ADF-DDF9-4648-B272-CA69439CF1CE}" destId="{5885C631-D8AB-406F-83FC-F57BDF8B0437}" srcOrd="0" destOrd="0" presId="urn:microsoft.com/office/officeart/2005/8/layout/hList1"/>
    <dgm:cxn modelId="{61F21D79-E00A-412D-BA88-4B92D57D3454}" srcId="{F29B8413-FE35-4408-9FAC-052C71A6479E}" destId="{7320EFA5-2C15-4AA6-9A58-68450155FE88}" srcOrd="6" destOrd="0" parTransId="{8FDA0EDD-B8B6-425C-ABEB-BF0DDFF3BCC2}" sibTransId="{76EB57D6-C950-44AE-8169-AF04B8110123}"/>
    <dgm:cxn modelId="{9F562EA9-6451-4A92-8D15-041BE98876AA}" type="presOf" srcId="{F29B8413-FE35-4408-9FAC-052C71A6479E}" destId="{CE04FE18-6FEC-471C-97F4-EFFB21A25AB0}" srcOrd="0" destOrd="0" presId="urn:microsoft.com/office/officeart/2005/8/layout/hList1"/>
    <dgm:cxn modelId="{B7698E42-34E8-473D-8593-BC90533CFFA9}" type="presOf" srcId="{7320EFA5-2C15-4AA6-9A58-68450155FE88}" destId="{5885C631-D8AB-406F-83FC-F57BDF8B0437}" srcOrd="0" destOrd="6" presId="urn:microsoft.com/office/officeart/2005/8/layout/hList1"/>
    <dgm:cxn modelId="{5D18EC02-502A-4260-A8A6-6A6B2F8C850C}" type="presOf" srcId="{EC18AD1E-AFB5-4C18-8135-143D3D53B376}" destId="{A757684B-BA74-4392-8066-95DA74F90CF3}" srcOrd="0" destOrd="0" presId="urn:microsoft.com/office/officeart/2005/8/layout/hList1"/>
    <dgm:cxn modelId="{DDBF70FB-DA6B-405B-8506-4DBE28EC484F}" srcId="{89175140-BBD7-4B89-BD52-586DD9897C83}" destId="{CFD0AF52-D3F8-42F0-894E-B7942AA6D2F3}" srcOrd="0" destOrd="0" parTransId="{96DC040D-946B-41B9-86A4-7DF19683904F}" sibTransId="{A0AFFCE1-422E-4521-830C-81FB61692A31}"/>
    <dgm:cxn modelId="{52AF61CB-0C3D-4552-B447-6B03AD2CD468}" srcId="{89175140-BBD7-4B89-BD52-586DD9897C83}" destId="{99196260-0636-4101-99C3-E27F9CC75B43}" srcOrd="2" destOrd="0" parTransId="{01601332-E9A6-442B-847D-10E415B53F21}" sibTransId="{59FEFF61-E667-4140-B899-2EBE6434857D}"/>
    <dgm:cxn modelId="{9E2210E4-38F8-4E21-9401-76337817F494}" type="presParOf" srcId="{2D18625F-CB4C-43CA-9157-78790FEBC24A}" destId="{E1A620D0-132E-4D12-82C1-538DEA6F580D}" srcOrd="0" destOrd="0" presId="urn:microsoft.com/office/officeart/2005/8/layout/hList1"/>
    <dgm:cxn modelId="{347DAA60-4255-49A5-9CFB-8FE678309C00}" type="presParOf" srcId="{E1A620D0-132E-4D12-82C1-538DEA6F580D}" destId="{CE04FE18-6FEC-471C-97F4-EFFB21A25AB0}" srcOrd="0" destOrd="0" presId="urn:microsoft.com/office/officeart/2005/8/layout/hList1"/>
    <dgm:cxn modelId="{F21B039F-0A92-4BD5-A06B-14817F1798AC}" type="presParOf" srcId="{E1A620D0-132E-4D12-82C1-538DEA6F580D}" destId="{5885C631-D8AB-406F-83FC-F57BDF8B0437}" srcOrd="1" destOrd="0" presId="urn:microsoft.com/office/officeart/2005/8/layout/hList1"/>
    <dgm:cxn modelId="{1AC20F0F-5791-4D15-93C5-F99638A07BEE}" type="presParOf" srcId="{2D18625F-CB4C-43CA-9157-78790FEBC24A}" destId="{87075963-2E5B-47D6-9626-4B80E89C9177}" srcOrd="1" destOrd="0" presId="urn:microsoft.com/office/officeart/2005/8/layout/hList1"/>
    <dgm:cxn modelId="{DDFA7B2F-D3E7-4A3A-AA16-7625218CBE85}" type="presParOf" srcId="{2D18625F-CB4C-43CA-9157-78790FEBC24A}" destId="{88734679-83ED-4EAF-B072-99FED9B25B97}" srcOrd="2" destOrd="0" presId="urn:microsoft.com/office/officeart/2005/8/layout/hList1"/>
    <dgm:cxn modelId="{60252AFB-3ED8-4A72-AD54-1659B85A90B2}" type="presParOf" srcId="{88734679-83ED-4EAF-B072-99FED9B25B97}" destId="{E1F719F0-CA7B-4C4C-8F87-B3DB5A421AF6}" srcOrd="0" destOrd="0" presId="urn:microsoft.com/office/officeart/2005/8/layout/hList1"/>
    <dgm:cxn modelId="{EB039C3C-937C-48BE-8294-D4C8D61BDF5E}" type="presParOf" srcId="{88734679-83ED-4EAF-B072-99FED9B25B97}" destId="{A757684B-BA74-4392-8066-95DA74F90CF3}" srcOrd="1" destOrd="0" presId="urn:microsoft.com/office/officeart/2005/8/layout/hList1"/>
    <dgm:cxn modelId="{69C51C0C-F5DE-480C-8C7E-3F963DA8D3A8}" type="presParOf" srcId="{2D18625F-CB4C-43CA-9157-78790FEBC24A}" destId="{F7E34429-6DD9-4C36-9678-A6A567E0B9EE}" srcOrd="3" destOrd="0" presId="urn:microsoft.com/office/officeart/2005/8/layout/hList1"/>
    <dgm:cxn modelId="{DF289DA7-B906-42D8-B936-F5F21A77FAE7}" type="presParOf" srcId="{2D18625F-CB4C-43CA-9157-78790FEBC24A}" destId="{159A9A99-49C4-46CD-A647-0F9CDC25300B}" srcOrd="4" destOrd="0" presId="urn:microsoft.com/office/officeart/2005/8/layout/hList1"/>
    <dgm:cxn modelId="{2B63CED6-D771-4E99-8DF9-A164BBD09915}" type="presParOf" srcId="{159A9A99-49C4-46CD-A647-0F9CDC25300B}" destId="{0F33E4A2-553A-4337-8888-824E75D06DBC}" srcOrd="0" destOrd="0" presId="urn:microsoft.com/office/officeart/2005/8/layout/hList1"/>
    <dgm:cxn modelId="{8714985A-09DE-4FCE-9296-9528F5BCD301}" type="presParOf" srcId="{159A9A99-49C4-46CD-A647-0F9CDC25300B}" destId="{B40CF58B-5115-430C-8767-9AE744E5E6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EE5B18-330F-453C-BF13-26D6A414B47E}" type="doc">
      <dgm:prSet loTypeId="urn:microsoft.com/office/officeart/2005/8/layout/radial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2715751-FB4F-4590-B8C3-F48685AF62D6}">
      <dgm:prSet phldrT="[Текст]" custT="1"/>
      <dgm:spPr/>
      <dgm:t>
        <a:bodyPr/>
        <a:lstStyle/>
        <a:p>
          <a:r>
            <a:rPr lang="ru-RU" sz="2800" b="1" dirty="0" smtClean="0">
              <a:latin typeface="Cambria" pitchFamily="18" charset="0"/>
            </a:rPr>
            <a:t>формы организации детей</a:t>
          </a:r>
          <a:endParaRPr lang="ru-RU" sz="2800" b="1" dirty="0">
            <a:latin typeface="Cambria" pitchFamily="18" charset="0"/>
          </a:endParaRPr>
        </a:p>
      </dgm:t>
    </dgm:pt>
    <dgm:pt modelId="{EBF19E89-F8F8-4740-97CC-850981568EE7}" type="parTrans" cxnId="{259ED5F8-BDC6-47DF-A7E1-2457350A1FE5}">
      <dgm:prSet/>
      <dgm:spPr/>
      <dgm:t>
        <a:bodyPr/>
        <a:lstStyle/>
        <a:p>
          <a:endParaRPr lang="ru-RU"/>
        </a:p>
      </dgm:t>
    </dgm:pt>
    <dgm:pt modelId="{D16EEAA0-20B0-4B10-8DF4-BB488AC7157F}" type="sibTrans" cxnId="{259ED5F8-BDC6-47DF-A7E1-2457350A1FE5}">
      <dgm:prSet/>
      <dgm:spPr/>
      <dgm:t>
        <a:bodyPr/>
        <a:lstStyle/>
        <a:p>
          <a:endParaRPr lang="ru-RU"/>
        </a:p>
      </dgm:t>
    </dgm:pt>
    <dgm:pt modelId="{F6ABD1A3-F52D-428A-A223-851F84FF9C72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группой</a:t>
          </a:r>
          <a:endParaRPr lang="ru-RU" sz="1800" b="1" dirty="0">
            <a:latin typeface="Cambria" pitchFamily="18" charset="0"/>
          </a:endParaRPr>
        </a:p>
      </dgm:t>
    </dgm:pt>
    <dgm:pt modelId="{098F1410-7533-48C0-A001-6346CCFA82C7}" type="parTrans" cxnId="{82673CB4-DE68-48CD-83DA-9206CA0BA77E}">
      <dgm:prSet/>
      <dgm:spPr/>
      <dgm:t>
        <a:bodyPr/>
        <a:lstStyle/>
        <a:p>
          <a:endParaRPr lang="ru-RU"/>
        </a:p>
      </dgm:t>
    </dgm:pt>
    <dgm:pt modelId="{C0C6DEE5-5A99-4D77-A991-0F3D34B6A0BB}" type="sibTrans" cxnId="{82673CB4-DE68-48CD-83DA-9206CA0BA77E}">
      <dgm:prSet/>
      <dgm:spPr/>
      <dgm:t>
        <a:bodyPr/>
        <a:lstStyle/>
        <a:p>
          <a:endParaRPr lang="ru-RU"/>
        </a:p>
      </dgm:t>
    </dgm:pt>
    <dgm:pt modelId="{B5A85F49-5249-49D1-BDA1-ADBEC1F11837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подгруппой </a:t>
          </a:r>
          <a:endParaRPr lang="ru-RU" sz="1800" b="1" dirty="0">
            <a:latin typeface="Cambria" pitchFamily="18" charset="0"/>
          </a:endParaRPr>
        </a:p>
      </dgm:t>
    </dgm:pt>
    <dgm:pt modelId="{F1FDA71E-E91B-4DB4-98E9-BBB413FD13D7}" type="parTrans" cxnId="{AB3E9EF4-F2AE-4AE6-A82A-1881E6A61D23}">
      <dgm:prSet/>
      <dgm:spPr/>
      <dgm:t>
        <a:bodyPr/>
        <a:lstStyle/>
        <a:p>
          <a:endParaRPr lang="ru-RU"/>
        </a:p>
      </dgm:t>
    </dgm:pt>
    <dgm:pt modelId="{B613860F-4BB3-4FD1-B9F6-127AC5E49D26}" type="sibTrans" cxnId="{AB3E9EF4-F2AE-4AE6-A82A-1881E6A61D23}">
      <dgm:prSet/>
      <dgm:spPr/>
      <dgm:t>
        <a:bodyPr/>
        <a:lstStyle/>
        <a:p>
          <a:endParaRPr lang="ru-RU"/>
        </a:p>
      </dgm:t>
    </dgm:pt>
    <dgm:pt modelId="{186C2DDA-AC56-4841-9163-43140B0FAF30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индивидуально</a:t>
          </a:r>
          <a:endParaRPr lang="ru-RU" sz="1800" b="1" dirty="0">
            <a:latin typeface="Cambria" pitchFamily="18" charset="0"/>
          </a:endParaRPr>
        </a:p>
      </dgm:t>
    </dgm:pt>
    <dgm:pt modelId="{C6CBB31D-B6EE-41CC-AE18-96B01957FBC3}" type="parTrans" cxnId="{BD2E069B-9822-4AF6-A6DB-B0E63E5689BA}">
      <dgm:prSet/>
      <dgm:spPr/>
      <dgm:t>
        <a:bodyPr/>
        <a:lstStyle/>
        <a:p>
          <a:endParaRPr lang="ru-RU"/>
        </a:p>
      </dgm:t>
    </dgm:pt>
    <dgm:pt modelId="{E3353E87-A10A-4309-AC22-437F8FE27A01}" type="sibTrans" cxnId="{BD2E069B-9822-4AF6-A6DB-B0E63E5689BA}">
      <dgm:prSet/>
      <dgm:spPr/>
      <dgm:t>
        <a:bodyPr/>
        <a:lstStyle/>
        <a:p>
          <a:endParaRPr lang="ru-RU"/>
        </a:p>
      </dgm:t>
    </dgm:pt>
    <dgm:pt modelId="{0EA68F5B-0367-4237-BD77-C4356CCF4740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по заданию учителя - дефектолога</a:t>
          </a:r>
          <a:endParaRPr lang="ru-RU" sz="1800" b="1" dirty="0">
            <a:latin typeface="Cambria" pitchFamily="18" charset="0"/>
          </a:endParaRPr>
        </a:p>
      </dgm:t>
    </dgm:pt>
    <dgm:pt modelId="{84E4C886-EB89-407A-B2E1-55D70F94F94D}" type="parTrans" cxnId="{E86B1747-5DF7-493B-9BE6-7AD389E823C3}">
      <dgm:prSet/>
      <dgm:spPr/>
      <dgm:t>
        <a:bodyPr/>
        <a:lstStyle/>
        <a:p>
          <a:endParaRPr lang="ru-RU"/>
        </a:p>
      </dgm:t>
    </dgm:pt>
    <dgm:pt modelId="{2E7553D1-1D4D-4A75-81A9-B6AA11E6109C}" type="sibTrans" cxnId="{E86B1747-5DF7-493B-9BE6-7AD389E823C3}">
      <dgm:prSet/>
      <dgm:spPr/>
      <dgm:t>
        <a:bodyPr/>
        <a:lstStyle/>
        <a:p>
          <a:endParaRPr lang="ru-RU"/>
        </a:p>
      </dgm:t>
    </dgm:pt>
    <dgm:pt modelId="{B5464AEE-835F-4F9F-AEC5-B86168CB9032}" type="pres">
      <dgm:prSet presAssocID="{B6EE5B18-330F-453C-BF13-26D6A414B4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8AF15-7FFE-4550-9838-1971A997EDF7}" type="pres">
      <dgm:prSet presAssocID="{A2715751-FB4F-4590-B8C3-F48685AF62D6}" presName="centerShape" presStyleLbl="node0" presStyleIdx="0" presStyleCnt="1" custScaleX="167917" custScaleY="128376" custLinFactNeighborX="2974" custLinFactNeighborY="-118"/>
      <dgm:spPr/>
      <dgm:t>
        <a:bodyPr/>
        <a:lstStyle/>
        <a:p>
          <a:endParaRPr lang="ru-RU"/>
        </a:p>
      </dgm:t>
    </dgm:pt>
    <dgm:pt modelId="{A695357D-3A4C-46A5-91D7-BEB8B74D41DC}" type="pres">
      <dgm:prSet presAssocID="{F6ABD1A3-F52D-428A-A223-851F84FF9C72}" presName="node" presStyleLbl="node1" presStyleIdx="0" presStyleCnt="4" custScaleX="186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4F52C-EADD-4F49-BFF2-2252F1A3A921}" type="pres">
      <dgm:prSet presAssocID="{F6ABD1A3-F52D-428A-A223-851F84FF9C72}" presName="dummy" presStyleCnt="0"/>
      <dgm:spPr/>
    </dgm:pt>
    <dgm:pt modelId="{2E1293D8-D5AE-49A9-9B9E-0BB5261181BC}" type="pres">
      <dgm:prSet presAssocID="{C0C6DEE5-5A99-4D77-A991-0F3D34B6A0B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8129944-6052-428A-BA5F-A65B2379231D}" type="pres">
      <dgm:prSet presAssocID="{B5A85F49-5249-49D1-BDA1-ADBEC1F11837}" presName="node" presStyleLbl="node1" presStyleIdx="1" presStyleCnt="4" custScaleX="156422" custScaleY="131438" custRadScaleRad="130935" custRadScaleInc="10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33FFF-0A21-4514-B0F4-92B0BB6729A2}" type="pres">
      <dgm:prSet presAssocID="{B5A85F49-5249-49D1-BDA1-ADBEC1F11837}" presName="dummy" presStyleCnt="0"/>
      <dgm:spPr/>
    </dgm:pt>
    <dgm:pt modelId="{0EA39154-5678-47E4-80EA-B3DAC831149D}" type="pres">
      <dgm:prSet presAssocID="{B613860F-4BB3-4FD1-B9F6-127AC5E49D2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75FA753-A1CA-4DDD-9544-EAD2689FC3E5}" type="pres">
      <dgm:prSet presAssocID="{186C2DDA-AC56-4841-9163-43140B0FAF30}" presName="node" presStyleLbl="node1" presStyleIdx="2" presStyleCnt="4" custScaleX="209210" custRadScaleRad="97887" custRadScaleInc="-7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07186-98C8-47BC-B937-CD55C32CD8E6}" type="pres">
      <dgm:prSet presAssocID="{186C2DDA-AC56-4841-9163-43140B0FAF30}" presName="dummy" presStyleCnt="0"/>
      <dgm:spPr/>
    </dgm:pt>
    <dgm:pt modelId="{DEF79ED9-3C01-45ED-9BA9-B4D227981BA6}" type="pres">
      <dgm:prSet presAssocID="{E3353E87-A10A-4309-AC22-437F8FE27A0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84EABDB-0580-466D-AA06-4A49A35C09E0}" type="pres">
      <dgm:prSet presAssocID="{0EA68F5B-0367-4237-BD77-C4356CCF4740}" presName="node" presStyleLbl="node1" presStyleIdx="3" presStyleCnt="4" custScaleX="178264" custScaleY="141475" custRadScaleRad="124173" custRadScaleInc="-5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2FFAD-C9A6-431C-9BB7-7924B4CDFA9B}" type="pres">
      <dgm:prSet presAssocID="{0EA68F5B-0367-4237-BD77-C4356CCF4740}" presName="dummy" presStyleCnt="0"/>
      <dgm:spPr/>
    </dgm:pt>
    <dgm:pt modelId="{D2EE59BD-4215-4316-9693-5C8ED306F8FB}" type="pres">
      <dgm:prSet presAssocID="{2E7553D1-1D4D-4A75-81A9-B6AA11E6109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59ED5F8-BDC6-47DF-A7E1-2457350A1FE5}" srcId="{B6EE5B18-330F-453C-BF13-26D6A414B47E}" destId="{A2715751-FB4F-4590-B8C3-F48685AF62D6}" srcOrd="0" destOrd="0" parTransId="{EBF19E89-F8F8-4740-97CC-850981568EE7}" sibTransId="{D16EEAA0-20B0-4B10-8DF4-BB488AC7157F}"/>
    <dgm:cxn modelId="{6ED90C51-5625-4ED8-8E54-F4BD2AA490B9}" type="presOf" srcId="{C0C6DEE5-5A99-4D77-A991-0F3D34B6A0BB}" destId="{2E1293D8-D5AE-49A9-9B9E-0BB5261181BC}" srcOrd="0" destOrd="0" presId="urn:microsoft.com/office/officeart/2005/8/layout/radial6"/>
    <dgm:cxn modelId="{198CA95C-F419-40A0-B3D2-9871F4EBA7D3}" type="presOf" srcId="{0EA68F5B-0367-4237-BD77-C4356CCF4740}" destId="{E84EABDB-0580-466D-AA06-4A49A35C09E0}" srcOrd="0" destOrd="0" presId="urn:microsoft.com/office/officeart/2005/8/layout/radial6"/>
    <dgm:cxn modelId="{693E4262-78D7-4713-96A3-E982484201BE}" type="presOf" srcId="{2E7553D1-1D4D-4A75-81A9-B6AA11E6109C}" destId="{D2EE59BD-4215-4316-9693-5C8ED306F8FB}" srcOrd="0" destOrd="0" presId="urn:microsoft.com/office/officeart/2005/8/layout/radial6"/>
    <dgm:cxn modelId="{3D5772FD-54BA-4004-ACF6-8F1F83A7E524}" type="presOf" srcId="{B613860F-4BB3-4FD1-B9F6-127AC5E49D26}" destId="{0EA39154-5678-47E4-80EA-B3DAC831149D}" srcOrd="0" destOrd="0" presId="urn:microsoft.com/office/officeart/2005/8/layout/radial6"/>
    <dgm:cxn modelId="{AB3E9EF4-F2AE-4AE6-A82A-1881E6A61D23}" srcId="{A2715751-FB4F-4590-B8C3-F48685AF62D6}" destId="{B5A85F49-5249-49D1-BDA1-ADBEC1F11837}" srcOrd="1" destOrd="0" parTransId="{F1FDA71E-E91B-4DB4-98E9-BBB413FD13D7}" sibTransId="{B613860F-4BB3-4FD1-B9F6-127AC5E49D26}"/>
    <dgm:cxn modelId="{82673CB4-DE68-48CD-83DA-9206CA0BA77E}" srcId="{A2715751-FB4F-4590-B8C3-F48685AF62D6}" destId="{F6ABD1A3-F52D-428A-A223-851F84FF9C72}" srcOrd="0" destOrd="0" parTransId="{098F1410-7533-48C0-A001-6346CCFA82C7}" sibTransId="{C0C6DEE5-5A99-4D77-A991-0F3D34B6A0BB}"/>
    <dgm:cxn modelId="{2AB96557-E1F8-45D7-A661-048635337A0B}" type="presOf" srcId="{B6EE5B18-330F-453C-BF13-26D6A414B47E}" destId="{B5464AEE-835F-4F9F-AEC5-B86168CB9032}" srcOrd="0" destOrd="0" presId="urn:microsoft.com/office/officeart/2005/8/layout/radial6"/>
    <dgm:cxn modelId="{BD2E069B-9822-4AF6-A6DB-B0E63E5689BA}" srcId="{A2715751-FB4F-4590-B8C3-F48685AF62D6}" destId="{186C2DDA-AC56-4841-9163-43140B0FAF30}" srcOrd="2" destOrd="0" parTransId="{C6CBB31D-B6EE-41CC-AE18-96B01957FBC3}" sibTransId="{E3353E87-A10A-4309-AC22-437F8FE27A01}"/>
    <dgm:cxn modelId="{F0E59327-AF32-4874-A443-B5870462539E}" type="presOf" srcId="{A2715751-FB4F-4590-B8C3-F48685AF62D6}" destId="{9FA8AF15-7FFE-4550-9838-1971A997EDF7}" srcOrd="0" destOrd="0" presId="urn:microsoft.com/office/officeart/2005/8/layout/radial6"/>
    <dgm:cxn modelId="{640999B4-678C-4C6A-B8AF-9C1A26F2D707}" type="presOf" srcId="{186C2DDA-AC56-4841-9163-43140B0FAF30}" destId="{275FA753-A1CA-4DDD-9544-EAD2689FC3E5}" srcOrd="0" destOrd="0" presId="urn:microsoft.com/office/officeart/2005/8/layout/radial6"/>
    <dgm:cxn modelId="{84BBE4E5-E25E-42E0-9CB5-4C65EBB53FA2}" type="presOf" srcId="{B5A85F49-5249-49D1-BDA1-ADBEC1F11837}" destId="{08129944-6052-428A-BA5F-A65B2379231D}" srcOrd="0" destOrd="0" presId="urn:microsoft.com/office/officeart/2005/8/layout/radial6"/>
    <dgm:cxn modelId="{E86B1747-5DF7-493B-9BE6-7AD389E823C3}" srcId="{A2715751-FB4F-4590-B8C3-F48685AF62D6}" destId="{0EA68F5B-0367-4237-BD77-C4356CCF4740}" srcOrd="3" destOrd="0" parTransId="{84E4C886-EB89-407A-B2E1-55D70F94F94D}" sibTransId="{2E7553D1-1D4D-4A75-81A9-B6AA11E6109C}"/>
    <dgm:cxn modelId="{9FB5F6A1-F43D-426E-B13B-BE3CB5169773}" type="presOf" srcId="{F6ABD1A3-F52D-428A-A223-851F84FF9C72}" destId="{A695357D-3A4C-46A5-91D7-BEB8B74D41DC}" srcOrd="0" destOrd="0" presId="urn:microsoft.com/office/officeart/2005/8/layout/radial6"/>
    <dgm:cxn modelId="{032DC003-5F15-4011-A7D1-AC6FA51C1F17}" type="presOf" srcId="{E3353E87-A10A-4309-AC22-437F8FE27A01}" destId="{DEF79ED9-3C01-45ED-9BA9-B4D227981BA6}" srcOrd="0" destOrd="0" presId="urn:microsoft.com/office/officeart/2005/8/layout/radial6"/>
    <dgm:cxn modelId="{3F0519CE-0BB8-4E09-BFB3-9EA1E2BB3144}" type="presParOf" srcId="{B5464AEE-835F-4F9F-AEC5-B86168CB9032}" destId="{9FA8AF15-7FFE-4550-9838-1971A997EDF7}" srcOrd="0" destOrd="0" presId="urn:microsoft.com/office/officeart/2005/8/layout/radial6"/>
    <dgm:cxn modelId="{00536F6C-7656-44DF-89BC-8998D319F8CA}" type="presParOf" srcId="{B5464AEE-835F-4F9F-AEC5-B86168CB9032}" destId="{A695357D-3A4C-46A5-91D7-BEB8B74D41DC}" srcOrd="1" destOrd="0" presId="urn:microsoft.com/office/officeart/2005/8/layout/radial6"/>
    <dgm:cxn modelId="{B03999B4-76D1-4608-8011-3A643B785ECC}" type="presParOf" srcId="{B5464AEE-835F-4F9F-AEC5-B86168CB9032}" destId="{4794F52C-EADD-4F49-BFF2-2252F1A3A921}" srcOrd="2" destOrd="0" presId="urn:microsoft.com/office/officeart/2005/8/layout/radial6"/>
    <dgm:cxn modelId="{B7903B02-8BBC-42C7-9072-14A57CCDEEA4}" type="presParOf" srcId="{B5464AEE-835F-4F9F-AEC5-B86168CB9032}" destId="{2E1293D8-D5AE-49A9-9B9E-0BB5261181BC}" srcOrd="3" destOrd="0" presId="urn:microsoft.com/office/officeart/2005/8/layout/radial6"/>
    <dgm:cxn modelId="{930EC9AE-F794-403C-AB55-8A08EA4CB588}" type="presParOf" srcId="{B5464AEE-835F-4F9F-AEC5-B86168CB9032}" destId="{08129944-6052-428A-BA5F-A65B2379231D}" srcOrd="4" destOrd="0" presId="urn:microsoft.com/office/officeart/2005/8/layout/radial6"/>
    <dgm:cxn modelId="{F40B9FCB-A6D9-4143-BC41-2E980E78038B}" type="presParOf" srcId="{B5464AEE-835F-4F9F-AEC5-B86168CB9032}" destId="{61A33FFF-0A21-4514-B0F4-92B0BB6729A2}" srcOrd="5" destOrd="0" presId="urn:microsoft.com/office/officeart/2005/8/layout/radial6"/>
    <dgm:cxn modelId="{D3AE1244-F559-45E8-8BE5-4BF3C96856AB}" type="presParOf" srcId="{B5464AEE-835F-4F9F-AEC5-B86168CB9032}" destId="{0EA39154-5678-47E4-80EA-B3DAC831149D}" srcOrd="6" destOrd="0" presId="urn:microsoft.com/office/officeart/2005/8/layout/radial6"/>
    <dgm:cxn modelId="{F1BA254E-6124-4AA4-BA8B-8847E9C67321}" type="presParOf" srcId="{B5464AEE-835F-4F9F-AEC5-B86168CB9032}" destId="{275FA753-A1CA-4DDD-9544-EAD2689FC3E5}" srcOrd="7" destOrd="0" presId="urn:microsoft.com/office/officeart/2005/8/layout/radial6"/>
    <dgm:cxn modelId="{435D3515-C8F3-42BA-913B-FEE385194B14}" type="presParOf" srcId="{B5464AEE-835F-4F9F-AEC5-B86168CB9032}" destId="{FE707186-98C8-47BC-B937-CD55C32CD8E6}" srcOrd="8" destOrd="0" presId="urn:microsoft.com/office/officeart/2005/8/layout/radial6"/>
    <dgm:cxn modelId="{5C31C2A8-F905-4E02-9087-F04BBE36C2BC}" type="presParOf" srcId="{B5464AEE-835F-4F9F-AEC5-B86168CB9032}" destId="{DEF79ED9-3C01-45ED-9BA9-B4D227981BA6}" srcOrd="9" destOrd="0" presId="urn:microsoft.com/office/officeart/2005/8/layout/radial6"/>
    <dgm:cxn modelId="{D8828790-BAD5-4C95-B5C0-A9D217ED6981}" type="presParOf" srcId="{B5464AEE-835F-4F9F-AEC5-B86168CB9032}" destId="{E84EABDB-0580-466D-AA06-4A49A35C09E0}" srcOrd="10" destOrd="0" presId="urn:microsoft.com/office/officeart/2005/8/layout/radial6"/>
    <dgm:cxn modelId="{5A99ECEF-1720-4DA1-B1DD-223C5F83E85A}" type="presParOf" srcId="{B5464AEE-835F-4F9F-AEC5-B86168CB9032}" destId="{7612FFAD-C9A6-431C-9BB7-7924B4CDFA9B}" srcOrd="11" destOrd="0" presId="urn:microsoft.com/office/officeart/2005/8/layout/radial6"/>
    <dgm:cxn modelId="{3758E2F1-1BD6-4CBE-B281-DEFC29EDCE2E}" type="presParOf" srcId="{B5464AEE-835F-4F9F-AEC5-B86168CB9032}" destId="{D2EE59BD-4215-4316-9693-5C8ED306F8F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DC64A-90D2-475F-BCD6-A08C3FBBFD39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CDB80E-74D4-4B80-B9C1-FBA8CD413F8E}">
      <dgm:prSet phldrT="[Текст]" custT="1"/>
      <dgm:spPr/>
      <dgm:t>
        <a:bodyPr/>
        <a:lstStyle/>
        <a:p>
          <a:r>
            <a:rPr lang="ru-RU" sz="1600" dirty="0" smtClean="0">
              <a:latin typeface="Cambria" pitchFamily="18" charset="0"/>
            </a:rPr>
            <a:t>Проблемная ситуация</a:t>
          </a:r>
          <a:endParaRPr lang="ru-RU" sz="1600" dirty="0">
            <a:latin typeface="Cambria" pitchFamily="18" charset="0"/>
          </a:endParaRPr>
        </a:p>
      </dgm:t>
    </dgm:pt>
    <dgm:pt modelId="{0817B957-44B1-4CE9-929C-0A7FC5C795AD}" type="parTrans" cxnId="{7CD16A01-C7F6-42EB-AC87-7D442269AA5F}">
      <dgm:prSet/>
      <dgm:spPr/>
      <dgm:t>
        <a:bodyPr/>
        <a:lstStyle/>
        <a:p>
          <a:endParaRPr lang="ru-RU"/>
        </a:p>
      </dgm:t>
    </dgm:pt>
    <dgm:pt modelId="{148D30DB-6FAD-43EB-88F2-6D1436324A08}" type="sibTrans" cxnId="{7CD16A01-C7F6-42EB-AC87-7D442269AA5F}">
      <dgm:prSet/>
      <dgm:spPr/>
      <dgm:t>
        <a:bodyPr/>
        <a:lstStyle/>
        <a:p>
          <a:endParaRPr lang="ru-RU"/>
        </a:p>
      </dgm:t>
    </dgm:pt>
    <dgm:pt modelId="{123144D5-1EB9-4179-86F1-93B310EA8627}">
      <dgm:prSet phldrT="[Текст]" custT="1"/>
      <dgm:spPr/>
      <dgm:t>
        <a:bodyPr/>
        <a:lstStyle/>
        <a:p>
          <a:r>
            <a:rPr lang="ru-RU" sz="1600" dirty="0" smtClean="0">
              <a:latin typeface="Cambria" pitchFamily="18" charset="0"/>
            </a:rPr>
            <a:t>Целеполагание </a:t>
          </a:r>
          <a:endParaRPr lang="ru-RU" sz="1600" dirty="0">
            <a:latin typeface="Cambria" pitchFamily="18" charset="0"/>
          </a:endParaRPr>
        </a:p>
      </dgm:t>
    </dgm:pt>
    <dgm:pt modelId="{2561D944-036F-4211-9A1E-C9EB24CC90E7}" type="parTrans" cxnId="{176BE7B2-4B96-47CA-A4BD-9F877A8BB02C}">
      <dgm:prSet/>
      <dgm:spPr/>
      <dgm:t>
        <a:bodyPr/>
        <a:lstStyle/>
        <a:p>
          <a:endParaRPr lang="ru-RU"/>
        </a:p>
      </dgm:t>
    </dgm:pt>
    <dgm:pt modelId="{17F3F015-DC62-47EF-B2DB-1EB97AF31977}" type="sibTrans" cxnId="{176BE7B2-4B96-47CA-A4BD-9F877A8BB02C}">
      <dgm:prSet/>
      <dgm:spPr/>
      <dgm:t>
        <a:bodyPr/>
        <a:lstStyle/>
        <a:p>
          <a:endParaRPr lang="ru-RU"/>
        </a:p>
      </dgm:t>
    </dgm:pt>
    <dgm:pt modelId="{4A3E3BAC-30B1-49C7-9166-B581757FB3B4}">
      <dgm:prSet phldrT="[Текст]" custT="1"/>
      <dgm:spPr/>
      <dgm:t>
        <a:bodyPr/>
        <a:lstStyle/>
        <a:p>
          <a:r>
            <a:rPr lang="ru-RU" sz="1600" dirty="0" smtClean="0">
              <a:latin typeface="Cambria" pitchFamily="18" charset="0"/>
            </a:rPr>
            <a:t>Проверка </a:t>
          </a:r>
          <a:endParaRPr lang="ru-RU" sz="1600" dirty="0">
            <a:latin typeface="Cambria" pitchFamily="18" charset="0"/>
          </a:endParaRPr>
        </a:p>
      </dgm:t>
    </dgm:pt>
    <dgm:pt modelId="{41FBE75E-7717-4637-B9FA-BA843C4F7EFE}" type="parTrans" cxnId="{71F1B4A8-2335-4830-BCDA-1338891F86D1}">
      <dgm:prSet/>
      <dgm:spPr/>
      <dgm:t>
        <a:bodyPr/>
        <a:lstStyle/>
        <a:p>
          <a:endParaRPr lang="ru-RU"/>
        </a:p>
      </dgm:t>
    </dgm:pt>
    <dgm:pt modelId="{61BCB003-D065-4593-9CF8-09FB744102C7}" type="sibTrans" cxnId="{71F1B4A8-2335-4830-BCDA-1338891F86D1}">
      <dgm:prSet/>
      <dgm:spPr/>
      <dgm:t>
        <a:bodyPr/>
        <a:lstStyle/>
        <a:p>
          <a:endParaRPr lang="ru-RU"/>
        </a:p>
      </dgm:t>
    </dgm:pt>
    <dgm:pt modelId="{5AD17937-381D-4ACF-8D28-339B03195126}">
      <dgm:prSet custT="1"/>
      <dgm:spPr/>
      <dgm:t>
        <a:bodyPr/>
        <a:lstStyle/>
        <a:p>
          <a:r>
            <a:rPr lang="ru-RU" sz="1600" dirty="0" smtClean="0">
              <a:latin typeface="Cambria" pitchFamily="18" charset="0"/>
            </a:rPr>
            <a:t>Выдвижение гипотез </a:t>
          </a:r>
          <a:endParaRPr lang="ru-RU" sz="1600" dirty="0">
            <a:latin typeface="Cambria" pitchFamily="18" charset="0"/>
          </a:endParaRPr>
        </a:p>
      </dgm:t>
    </dgm:pt>
    <dgm:pt modelId="{6F32D634-7945-47AA-8C30-82B1445D39F3}" type="parTrans" cxnId="{68BA9B06-4452-47ED-B37A-E8901D02187D}">
      <dgm:prSet/>
      <dgm:spPr/>
      <dgm:t>
        <a:bodyPr/>
        <a:lstStyle/>
        <a:p>
          <a:endParaRPr lang="ru-RU"/>
        </a:p>
      </dgm:t>
    </dgm:pt>
    <dgm:pt modelId="{4C4B0C6F-CA27-4C71-B2ED-B161249E79EA}" type="sibTrans" cxnId="{68BA9B06-4452-47ED-B37A-E8901D02187D}">
      <dgm:prSet/>
      <dgm:spPr/>
      <dgm:t>
        <a:bodyPr/>
        <a:lstStyle/>
        <a:p>
          <a:endParaRPr lang="ru-RU"/>
        </a:p>
      </dgm:t>
    </dgm:pt>
    <dgm:pt modelId="{E8D408DA-15B7-4BBF-A89A-96ECAF278A14}">
      <dgm:prSet custT="1"/>
      <dgm:spPr/>
      <dgm:t>
        <a:bodyPr/>
        <a:lstStyle/>
        <a:p>
          <a:r>
            <a:rPr lang="ru-RU" sz="1600" dirty="0" smtClean="0">
              <a:latin typeface="Cambria" pitchFamily="18" charset="0"/>
            </a:rPr>
            <a:t>Формулировка выводов </a:t>
          </a:r>
          <a:endParaRPr lang="ru-RU" sz="1600" dirty="0">
            <a:latin typeface="Cambria" pitchFamily="18" charset="0"/>
          </a:endParaRPr>
        </a:p>
      </dgm:t>
    </dgm:pt>
    <dgm:pt modelId="{2E13CE19-3913-42ED-88EF-1A5B67E8BB8E}" type="parTrans" cxnId="{1FC474FD-B4DF-4229-97E2-581DD4108757}">
      <dgm:prSet/>
      <dgm:spPr/>
      <dgm:t>
        <a:bodyPr/>
        <a:lstStyle/>
        <a:p>
          <a:endParaRPr lang="ru-RU"/>
        </a:p>
      </dgm:t>
    </dgm:pt>
    <dgm:pt modelId="{46D133D2-BE9F-4EB3-88A4-F92DE7403E11}" type="sibTrans" cxnId="{1FC474FD-B4DF-4229-97E2-581DD4108757}">
      <dgm:prSet/>
      <dgm:spPr/>
      <dgm:t>
        <a:bodyPr/>
        <a:lstStyle/>
        <a:p>
          <a:endParaRPr lang="ru-RU"/>
        </a:p>
      </dgm:t>
    </dgm:pt>
    <dgm:pt modelId="{BDA54AC7-CAB2-477A-8F63-7F47F64F7472}">
      <dgm:prSet custT="1"/>
      <dgm:spPr/>
      <dgm:t>
        <a:bodyPr/>
        <a:lstStyle/>
        <a:p>
          <a:r>
            <a:rPr lang="ru-RU" sz="2000" b="1" dirty="0" smtClean="0">
              <a:latin typeface="Cambria" pitchFamily="18" charset="0"/>
            </a:rPr>
            <a:t>Структура исследовательской деятельности</a:t>
          </a:r>
          <a:endParaRPr lang="ru-RU" sz="2000" b="1" dirty="0">
            <a:latin typeface="Cambria" pitchFamily="18" charset="0"/>
          </a:endParaRPr>
        </a:p>
      </dgm:t>
    </dgm:pt>
    <dgm:pt modelId="{5618AE2A-A422-4D8E-87C1-E4FD66053195}" type="parTrans" cxnId="{B3ED2803-EF31-41DE-8FF2-D9BC0DCB480C}">
      <dgm:prSet/>
      <dgm:spPr/>
      <dgm:t>
        <a:bodyPr/>
        <a:lstStyle/>
        <a:p>
          <a:endParaRPr lang="ru-RU"/>
        </a:p>
      </dgm:t>
    </dgm:pt>
    <dgm:pt modelId="{1D83B81A-9BFD-4779-85E7-6EFC5E125FAB}" type="sibTrans" cxnId="{B3ED2803-EF31-41DE-8FF2-D9BC0DCB480C}">
      <dgm:prSet/>
      <dgm:spPr/>
      <dgm:t>
        <a:bodyPr/>
        <a:lstStyle/>
        <a:p>
          <a:endParaRPr lang="ru-RU"/>
        </a:p>
      </dgm:t>
    </dgm:pt>
    <dgm:pt modelId="{B49CC2AC-20C5-42CE-8CDD-6BF83FA84BC0}" type="pres">
      <dgm:prSet presAssocID="{9F5DC64A-90D2-475F-BCD6-A08C3FBBFD3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52881-B39E-4E56-8129-5C600E3C0843}" type="pres">
      <dgm:prSet presAssocID="{9F5DC64A-90D2-475F-BCD6-A08C3FBBFD39}" presName="arrow" presStyleLbl="bgShp" presStyleIdx="0" presStyleCnt="1" custLinFactNeighborX="-1882"/>
      <dgm:spPr/>
    </dgm:pt>
    <dgm:pt modelId="{EECCA17F-E77E-4D77-BD86-64A23323A187}" type="pres">
      <dgm:prSet presAssocID="{9F5DC64A-90D2-475F-BCD6-A08C3FBBFD39}" presName="linearProcess" presStyleCnt="0"/>
      <dgm:spPr/>
    </dgm:pt>
    <dgm:pt modelId="{1C31D566-3FC1-41DC-9B2E-EC62C944C8B8}" type="pres">
      <dgm:prSet presAssocID="{73CDB80E-74D4-4B80-B9C1-FBA8CD413F8E}" presName="textNode" presStyleLbl="node1" presStyleIdx="0" presStyleCnt="6" custScaleX="1658207" custScaleY="73423" custLinFactX="45373" custLinFactNeighborX="100000" custLinFactNeighborY="-2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A10FC-8538-42A9-B151-EAB9637F814E}" type="pres">
      <dgm:prSet presAssocID="{148D30DB-6FAD-43EB-88F2-6D1436324A08}" presName="sibTrans" presStyleCnt="0"/>
      <dgm:spPr/>
    </dgm:pt>
    <dgm:pt modelId="{628EE9BE-403A-47C2-96FF-A7EC0AFD3FAA}" type="pres">
      <dgm:prSet presAssocID="{123144D5-1EB9-4179-86F1-93B310EA8627}" presName="textNode" presStyleLbl="node1" presStyleIdx="1" presStyleCnt="6" custScaleX="1483598" custScaleY="72208" custLinFactX="-7793" custLinFactNeighborX="-100000" custLinFactNeighborY="47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94D34-3D07-4557-B677-0EA44EB1F20A}" type="pres">
      <dgm:prSet presAssocID="{17F3F015-DC62-47EF-B2DB-1EB97AF31977}" presName="sibTrans" presStyleCnt="0"/>
      <dgm:spPr/>
    </dgm:pt>
    <dgm:pt modelId="{46308E97-C95C-4E7A-B64F-F95B36653AC9}" type="pres">
      <dgm:prSet presAssocID="{5AD17937-381D-4ACF-8D28-339B03195126}" presName="textNode" presStyleLbl="node1" presStyleIdx="2" presStyleCnt="6" custScaleX="1701559" custScaleY="55704" custLinFactX="-52702" custLinFactNeighborX="-100000" custLinFactNeighborY="-2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DE863-C655-48A5-BF05-DB51A3EE78C7}" type="pres">
      <dgm:prSet presAssocID="{4C4B0C6F-CA27-4C71-B2ED-B161249E79EA}" presName="sibTrans" presStyleCnt="0"/>
      <dgm:spPr/>
    </dgm:pt>
    <dgm:pt modelId="{D1AB017A-37C6-49D8-BEBE-2488CBD0915A}" type="pres">
      <dgm:prSet presAssocID="{4A3E3BAC-30B1-49C7-9166-B581757FB3B4}" presName="textNode" presStyleLbl="node1" presStyleIdx="3" presStyleCnt="6" custScaleX="1436859" custScaleY="72208" custLinFactX="6367" custLinFactNeighborX="100000" custLinFactNeighborY="56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682C7-BCA3-4B4C-AAE0-E16838AE117E}" type="pres">
      <dgm:prSet presAssocID="{61BCB003-D065-4593-9CF8-09FB744102C7}" presName="sibTrans" presStyleCnt="0"/>
      <dgm:spPr/>
    </dgm:pt>
    <dgm:pt modelId="{572F1320-1A4E-4AF3-9288-9EB15F365A41}" type="pres">
      <dgm:prSet presAssocID="{E8D408DA-15B7-4BBF-A89A-96ECAF278A14}" presName="textNode" presStyleLbl="node1" presStyleIdx="4" presStyleCnt="6" custScaleX="1811317" custScaleY="63348" custLinFactX="-329310" custLinFactNeighborX="-400000" custLinFactNeighborY="-2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8FC2C-C699-480E-AF81-F28285C12ED5}" type="pres">
      <dgm:prSet presAssocID="{46D133D2-BE9F-4EB3-88A4-F92DE7403E11}" presName="sibTrans" presStyleCnt="0"/>
      <dgm:spPr/>
    </dgm:pt>
    <dgm:pt modelId="{28E897CC-E475-4464-8EF9-67AC6F30219A}" type="pres">
      <dgm:prSet presAssocID="{BDA54AC7-CAB2-477A-8F63-7F47F64F7472}" presName="textNode" presStyleLbl="node1" presStyleIdx="5" presStyleCnt="6" custScaleX="1804803" custScaleY="131346" custLinFactNeighborX="-81868" custLinFactNeighborY="-5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BE7B2-4B96-47CA-A4BD-9F877A8BB02C}" srcId="{9F5DC64A-90D2-475F-BCD6-A08C3FBBFD39}" destId="{123144D5-1EB9-4179-86F1-93B310EA8627}" srcOrd="1" destOrd="0" parTransId="{2561D944-036F-4211-9A1E-C9EB24CC90E7}" sibTransId="{17F3F015-DC62-47EF-B2DB-1EB97AF31977}"/>
    <dgm:cxn modelId="{6450993C-B57F-4EBA-BE95-E3F04C313E2D}" type="presOf" srcId="{73CDB80E-74D4-4B80-B9C1-FBA8CD413F8E}" destId="{1C31D566-3FC1-41DC-9B2E-EC62C944C8B8}" srcOrd="0" destOrd="0" presId="urn:microsoft.com/office/officeart/2005/8/layout/hProcess9"/>
    <dgm:cxn modelId="{C0ABBB4D-9113-45DC-A7EF-D1E47F469DF3}" type="presOf" srcId="{4A3E3BAC-30B1-49C7-9166-B581757FB3B4}" destId="{D1AB017A-37C6-49D8-BEBE-2488CBD0915A}" srcOrd="0" destOrd="0" presId="urn:microsoft.com/office/officeart/2005/8/layout/hProcess9"/>
    <dgm:cxn modelId="{AD826081-5513-4455-9AFB-17D6FD3FEA7C}" type="presOf" srcId="{5AD17937-381D-4ACF-8D28-339B03195126}" destId="{46308E97-C95C-4E7A-B64F-F95B36653AC9}" srcOrd="0" destOrd="0" presId="urn:microsoft.com/office/officeart/2005/8/layout/hProcess9"/>
    <dgm:cxn modelId="{7CD16A01-C7F6-42EB-AC87-7D442269AA5F}" srcId="{9F5DC64A-90D2-475F-BCD6-A08C3FBBFD39}" destId="{73CDB80E-74D4-4B80-B9C1-FBA8CD413F8E}" srcOrd="0" destOrd="0" parTransId="{0817B957-44B1-4CE9-929C-0A7FC5C795AD}" sibTransId="{148D30DB-6FAD-43EB-88F2-6D1436324A08}"/>
    <dgm:cxn modelId="{7E2B15D6-FB76-4611-9658-734367471EE4}" type="presOf" srcId="{E8D408DA-15B7-4BBF-A89A-96ECAF278A14}" destId="{572F1320-1A4E-4AF3-9288-9EB15F365A41}" srcOrd="0" destOrd="0" presId="urn:microsoft.com/office/officeart/2005/8/layout/hProcess9"/>
    <dgm:cxn modelId="{0020A005-0697-4C84-AA34-9B7D5417C98F}" type="presOf" srcId="{123144D5-1EB9-4179-86F1-93B310EA8627}" destId="{628EE9BE-403A-47C2-96FF-A7EC0AFD3FAA}" srcOrd="0" destOrd="0" presId="urn:microsoft.com/office/officeart/2005/8/layout/hProcess9"/>
    <dgm:cxn modelId="{42610A13-2443-4BC7-984F-17712552CD30}" type="presOf" srcId="{9F5DC64A-90D2-475F-BCD6-A08C3FBBFD39}" destId="{B49CC2AC-20C5-42CE-8CDD-6BF83FA84BC0}" srcOrd="0" destOrd="0" presId="urn:microsoft.com/office/officeart/2005/8/layout/hProcess9"/>
    <dgm:cxn modelId="{8CA4CAAA-4F1A-4369-A566-8B49F7B57313}" type="presOf" srcId="{BDA54AC7-CAB2-477A-8F63-7F47F64F7472}" destId="{28E897CC-E475-4464-8EF9-67AC6F30219A}" srcOrd="0" destOrd="0" presId="urn:microsoft.com/office/officeart/2005/8/layout/hProcess9"/>
    <dgm:cxn modelId="{68BA9B06-4452-47ED-B37A-E8901D02187D}" srcId="{9F5DC64A-90D2-475F-BCD6-A08C3FBBFD39}" destId="{5AD17937-381D-4ACF-8D28-339B03195126}" srcOrd="2" destOrd="0" parTransId="{6F32D634-7945-47AA-8C30-82B1445D39F3}" sibTransId="{4C4B0C6F-CA27-4C71-B2ED-B161249E79EA}"/>
    <dgm:cxn modelId="{71F1B4A8-2335-4830-BCDA-1338891F86D1}" srcId="{9F5DC64A-90D2-475F-BCD6-A08C3FBBFD39}" destId="{4A3E3BAC-30B1-49C7-9166-B581757FB3B4}" srcOrd="3" destOrd="0" parTransId="{41FBE75E-7717-4637-B9FA-BA843C4F7EFE}" sibTransId="{61BCB003-D065-4593-9CF8-09FB744102C7}"/>
    <dgm:cxn modelId="{1FC474FD-B4DF-4229-97E2-581DD4108757}" srcId="{9F5DC64A-90D2-475F-BCD6-A08C3FBBFD39}" destId="{E8D408DA-15B7-4BBF-A89A-96ECAF278A14}" srcOrd="4" destOrd="0" parTransId="{2E13CE19-3913-42ED-88EF-1A5B67E8BB8E}" sibTransId="{46D133D2-BE9F-4EB3-88A4-F92DE7403E11}"/>
    <dgm:cxn modelId="{B3ED2803-EF31-41DE-8FF2-D9BC0DCB480C}" srcId="{9F5DC64A-90D2-475F-BCD6-A08C3FBBFD39}" destId="{BDA54AC7-CAB2-477A-8F63-7F47F64F7472}" srcOrd="5" destOrd="0" parTransId="{5618AE2A-A422-4D8E-87C1-E4FD66053195}" sibTransId="{1D83B81A-9BFD-4779-85E7-6EFC5E125FAB}"/>
    <dgm:cxn modelId="{5158F857-2C93-4F0B-AF2D-827B14D63BCA}" type="presParOf" srcId="{B49CC2AC-20C5-42CE-8CDD-6BF83FA84BC0}" destId="{29252881-B39E-4E56-8129-5C600E3C0843}" srcOrd="0" destOrd="0" presId="urn:microsoft.com/office/officeart/2005/8/layout/hProcess9"/>
    <dgm:cxn modelId="{5FFF739B-2BF7-4C24-BF3D-25D8AECCC033}" type="presParOf" srcId="{B49CC2AC-20C5-42CE-8CDD-6BF83FA84BC0}" destId="{EECCA17F-E77E-4D77-BD86-64A23323A187}" srcOrd="1" destOrd="0" presId="urn:microsoft.com/office/officeart/2005/8/layout/hProcess9"/>
    <dgm:cxn modelId="{44E5D90A-0411-4DA5-8D64-FF6CB4C3A71B}" type="presParOf" srcId="{EECCA17F-E77E-4D77-BD86-64A23323A187}" destId="{1C31D566-3FC1-41DC-9B2E-EC62C944C8B8}" srcOrd="0" destOrd="0" presId="urn:microsoft.com/office/officeart/2005/8/layout/hProcess9"/>
    <dgm:cxn modelId="{DEFE3299-0E5A-4756-9D31-C19CA9D5F8DE}" type="presParOf" srcId="{EECCA17F-E77E-4D77-BD86-64A23323A187}" destId="{BFBA10FC-8538-42A9-B151-EAB9637F814E}" srcOrd="1" destOrd="0" presId="urn:microsoft.com/office/officeart/2005/8/layout/hProcess9"/>
    <dgm:cxn modelId="{990E7899-D4A4-44DB-9EEC-413CDC73A594}" type="presParOf" srcId="{EECCA17F-E77E-4D77-BD86-64A23323A187}" destId="{628EE9BE-403A-47C2-96FF-A7EC0AFD3FAA}" srcOrd="2" destOrd="0" presId="urn:microsoft.com/office/officeart/2005/8/layout/hProcess9"/>
    <dgm:cxn modelId="{8E0291B3-05BC-4030-9534-BD6D61153A3A}" type="presParOf" srcId="{EECCA17F-E77E-4D77-BD86-64A23323A187}" destId="{9D794D34-3D07-4557-B677-0EA44EB1F20A}" srcOrd="3" destOrd="0" presId="urn:microsoft.com/office/officeart/2005/8/layout/hProcess9"/>
    <dgm:cxn modelId="{CE567648-0BDA-4A7F-A3DB-D4DD227606B7}" type="presParOf" srcId="{EECCA17F-E77E-4D77-BD86-64A23323A187}" destId="{46308E97-C95C-4E7A-B64F-F95B36653AC9}" srcOrd="4" destOrd="0" presId="urn:microsoft.com/office/officeart/2005/8/layout/hProcess9"/>
    <dgm:cxn modelId="{5CE7BD0E-48C5-43EC-9552-C3E3FDAF2E83}" type="presParOf" srcId="{EECCA17F-E77E-4D77-BD86-64A23323A187}" destId="{72EDE863-C655-48A5-BF05-DB51A3EE78C7}" srcOrd="5" destOrd="0" presId="urn:microsoft.com/office/officeart/2005/8/layout/hProcess9"/>
    <dgm:cxn modelId="{FDB95568-DD0E-4EE1-A680-08635FCBAC6F}" type="presParOf" srcId="{EECCA17F-E77E-4D77-BD86-64A23323A187}" destId="{D1AB017A-37C6-49D8-BEBE-2488CBD0915A}" srcOrd="6" destOrd="0" presId="urn:microsoft.com/office/officeart/2005/8/layout/hProcess9"/>
    <dgm:cxn modelId="{82F48171-83B6-4EEA-BF45-2F75FA525902}" type="presParOf" srcId="{EECCA17F-E77E-4D77-BD86-64A23323A187}" destId="{67E682C7-BCA3-4B4C-AAE0-E16838AE117E}" srcOrd="7" destOrd="0" presId="urn:microsoft.com/office/officeart/2005/8/layout/hProcess9"/>
    <dgm:cxn modelId="{8F041A06-EF48-4259-8CF3-B2799FF1DBB7}" type="presParOf" srcId="{EECCA17F-E77E-4D77-BD86-64A23323A187}" destId="{572F1320-1A4E-4AF3-9288-9EB15F365A41}" srcOrd="8" destOrd="0" presId="urn:microsoft.com/office/officeart/2005/8/layout/hProcess9"/>
    <dgm:cxn modelId="{39429DA6-FBA4-4356-BAE3-B83906D92C4F}" type="presParOf" srcId="{EECCA17F-E77E-4D77-BD86-64A23323A187}" destId="{45D8FC2C-C699-480E-AF81-F28285C12ED5}" srcOrd="9" destOrd="0" presId="urn:microsoft.com/office/officeart/2005/8/layout/hProcess9"/>
    <dgm:cxn modelId="{C75105E1-C8D8-4B68-B113-3AD34C3124B8}" type="presParOf" srcId="{EECCA17F-E77E-4D77-BD86-64A23323A187}" destId="{28E897CC-E475-4464-8EF9-67AC6F30219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8B9178-3564-4D04-AAC0-2BFB0668EEEE}" type="doc">
      <dgm:prSet loTypeId="urn:microsoft.com/office/officeart/2009/3/layout/IncreasingArrowsProcess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134A752-2782-4C44-9E47-6C84E80D36C6}">
      <dgm:prSet phldrT="[Текст]" custT="1"/>
      <dgm:spPr/>
      <dgm:t>
        <a:bodyPr/>
        <a:lstStyle/>
        <a:p>
          <a:r>
            <a:rPr lang="ru-RU" sz="1000" dirty="0" smtClean="0"/>
            <a:t>	</a:t>
          </a:r>
          <a:r>
            <a:rPr lang="ru-RU" sz="3200" b="1" dirty="0" smtClean="0">
              <a:latin typeface="Cambria" pitchFamily="18" charset="0"/>
            </a:rPr>
            <a:t>Анкетирование. </a:t>
          </a:r>
          <a:endParaRPr lang="ru-RU" sz="3200" b="1" dirty="0">
            <a:latin typeface="Cambria" pitchFamily="18" charset="0"/>
          </a:endParaRPr>
        </a:p>
      </dgm:t>
    </dgm:pt>
    <dgm:pt modelId="{F4FD1073-1B97-4CA3-9F67-998F1ABF9DBA}" type="parTrans" cxnId="{8FE09E66-3150-4E6F-BC8F-DEDEDD878CDF}">
      <dgm:prSet/>
      <dgm:spPr/>
      <dgm:t>
        <a:bodyPr/>
        <a:lstStyle/>
        <a:p>
          <a:endParaRPr lang="ru-RU"/>
        </a:p>
      </dgm:t>
    </dgm:pt>
    <dgm:pt modelId="{EE6DB7B6-23C7-4CD3-823D-456BF12A7AA6}" type="sibTrans" cxnId="{8FE09E66-3150-4E6F-BC8F-DEDEDD878CDF}">
      <dgm:prSet/>
      <dgm:spPr/>
      <dgm:t>
        <a:bodyPr/>
        <a:lstStyle/>
        <a:p>
          <a:endParaRPr lang="ru-RU"/>
        </a:p>
      </dgm:t>
    </dgm:pt>
    <dgm:pt modelId="{1BA808A4-50A6-4D54-AC4F-462FE8F30868}">
      <dgm:prSet phldrT="[Текст]" custT="1"/>
      <dgm:spPr/>
      <dgm:t>
        <a:bodyPr/>
        <a:lstStyle/>
        <a:p>
          <a:r>
            <a:rPr lang="ru-RU" sz="1200" dirty="0" smtClean="0">
              <a:latin typeface="Cambria" pitchFamily="18" charset="0"/>
            </a:rPr>
            <a:t>Анкетирование родителей на тему: «Организация поисково-исследовательской деятельности дошкольников дома»</a:t>
          </a:r>
          <a:endParaRPr lang="ru-RU" sz="1200" dirty="0">
            <a:latin typeface="Cambria" pitchFamily="18" charset="0"/>
          </a:endParaRPr>
        </a:p>
      </dgm:t>
    </dgm:pt>
    <dgm:pt modelId="{69466E96-3419-4F21-8A4C-DAFDF363DCCA}" type="parTrans" cxnId="{D99546F8-2E42-4DBC-93BD-FC0DD0128177}">
      <dgm:prSet/>
      <dgm:spPr/>
      <dgm:t>
        <a:bodyPr/>
        <a:lstStyle/>
        <a:p>
          <a:endParaRPr lang="ru-RU"/>
        </a:p>
      </dgm:t>
    </dgm:pt>
    <dgm:pt modelId="{8A6FC229-5772-4DD6-87A3-5A6BE14B4758}" type="sibTrans" cxnId="{D99546F8-2E42-4DBC-93BD-FC0DD0128177}">
      <dgm:prSet/>
      <dgm:spPr/>
      <dgm:t>
        <a:bodyPr/>
        <a:lstStyle/>
        <a:p>
          <a:endParaRPr lang="ru-RU"/>
        </a:p>
      </dgm:t>
    </dgm:pt>
    <dgm:pt modelId="{2449047F-E796-4171-A3D1-DDCF14FA753E}">
      <dgm:prSet phldrT="[Текст]" custT="1"/>
      <dgm:spPr/>
      <dgm:t>
        <a:bodyPr/>
        <a:lstStyle/>
        <a:p>
          <a:r>
            <a:rPr lang="ru-RU" sz="1000" dirty="0" smtClean="0"/>
            <a:t>	</a:t>
          </a:r>
          <a:r>
            <a:rPr lang="ru-RU" sz="1800" b="1" dirty="0" smtClean="0">
              <a:latin typeface="Cambria" pitchFamily="18" charset="0"/>
            </a:rPr>
            <a:t>Привлечение к созданию познавательно-развивающей среды </a:t>
          </a:r>
          <a:endParaRPr lang="ru-RU" sz="1800" b="1" dirty="0">
            <a:latin typeface="Cambria" pitchFamily="18" charset="0"/>
          </a:endParaRPr>
        </a:p>
      </dgm:t>
    </dgm:pt>
    <dgm:pt modelId="{23D82221-D4AF-41F4-BBB5-5EBF8271DA9B}" type="parTrans" cxnId="{92F55312-A2D0-4B43-ABCC-3592C434F017}">
      <dgm:prSet/>
      <dgm:spPr/>
      <dgm:t>
        <a:bodyPr/>
        <a:lstStyle/>
        <a:p>
          <a:endParaRPr lang="ru-RU"/>
        </a:p>
      </dgm:t>
    </dgm:pt>
    <dgm:pt modelId="{4230876B-B106-464A-A7CC-5A81A4E2BF30}" type="sibTrans" cxnId="{92F55312-A2D0-4B43-ABCC-3592C434F017}">
      <dgm:prSet/>
      <dgm:spPr/>
      <dgm:t>
        <a:bodyPr/>
        <a:lstStyle/>
        <a:p>
          <a:endParaRPr lang="ru-RU"/>
        </a:p>
      </dgm:t>
    </dgm:pt>
    <dgm:pt modelId="{7B2D7FD4-178F-4171-A9F0-3CEB8BA8C629}">
      <dgm:prSet phldrT="[Текст]" custT="1"/>
      <dgm:spPr/>
      <dgm:t>
        <a:bodyPr/>
        <a:lstStyle/>
        <a:p>
          <a:r>
            <a:rPr lang="ru-RU" sz="1200" dirty="0" smtClean="0">
              <a:latin typeface="Cambria" pitchFamily="18" charset="0"/>
            </a:rPr>
            <a:t>Родители помогают в оборудовании уголка экспериментирования, пополнении необходимыми материалами, способствуют удовлетворению познавательных интересов экспериментированием в домашних условиях.</a:t>
          </a:r>
          <a:endParaRPr lang="ru-RU" sz="1200" dirty="0">
            <a:latin typeface="Cambria" pitchFamily="18" charset="0"/>
          </a:endParaRPr>
        </a:p>
      </dgm:t>
    </dgm:pt>
    <dgm:pt modelId="{24B05FF2-8899-458F-A759-C9625E61803B}" type="parTrans" cxnId="{DEA05F57-6667-4D56-BA57-7EABE36BC75B}">
      <dgm:prSet/>
      <dgm:spPr/>
      <dgm:t>
        <a:bodyPr/>
        <a:lstStyle/>
        <a:p>
          <a:endParaRPr lang="ru-RU"/>
        </a:p>
      </dgm:t>
    </dgm:pt>
    <dgm:pt modelId="{77000F61-9914-438C-A7EA-637C52BBDE45}" type="sibTrans" cxnId="{DEA05F57-6667-4D56-BA57-7EABE36BC75B}">
      <dgm:prSet/>
      <dgm:spPr/>
      <dgm:t>
        <a:bodyPr/>
        <a:lstStyle/>
        <a:p>
          <a:endParaRPr lang="ru-RU"/>
        </a:p>
      </dgm:t>
    </dgm:pt>
    <dgm:pt modelId="{258C3CBE-A24A-4502-91A5-6D54A450BD6A}">
      <dgm:prSet phldrT="[Текст]"/>
      <dgm:spPr/>
      <dgm:t>
        <a:bodyPr/>
        <a:lstStyle/>
        <a:p>
          <a:endParaRPr lang="ru-RU"/>
        </a:p>
      </dgm:t>
    </dgm:pt>
    <dgm:pt modelId="{5943219E-093E-40F6-80DD-435E4DE8D864}" type="parTrans" cxnId="{D535545B-D6D3-46AD-93DE-B5995FAD80E4}">
      <dgm:prSet/>
      <dgm:spPr/>
      <dgm:t>
        <a:bodyPr/>
        <a:lstStyle/>
        <a:p>
          <a:endParaRPr lang="ru-RU"/>
        </a:p>
      </dgm:t>
    </dgm:pt>
    <dgm:pt modelId="{96131F34-BE60-479F-91FB-D29DEA5DE773}" type="sibTrans" cxnId="{D535545B-D6D3-46AD-93DE-B5995FAD80E4}">
      <dgm:prSet/>
      <dgm:spPr/>
      <dgm:t>
        <a:bodyPr/>
        <a:lstStyle/>
        <a:p>
          <a:endParaRPr lang="ru-RU"/>
        </a:p>
      </dgm:t>
    </dgm:pt>
    <dgm:pt modelId="{E140E5E4-E4EB-4AC8-90EC-5743A19393FB}">
      <dgm:prSet/>
      <dgm:spPr/>
      <dgm:t>
        <a:bodyPr/>
        <a:lstStyle/>
        <a:p>
          <a:endParaRPr lang="ru-RU" sz="800" dirty="0"/>
        </a:p>
      </dgm:t>
    </dgm:pt>
    <dgm:pt modelId="{41099F27-F435-4134-A69E-66AF5FFD4FE4}" type="parTrans" cxnId="{03C06502-AF85-452E-A46A-57EF9ABB6914}">
      <dgm:prSet/>
      <dgm:spPr/>
      <dgm:t>
        <a:bodyPr/>
        <a:lstStyle/>
        <a:p>
          <a:endParaRPr lang="ru-RU"/>
        </a:p>
      </dgm:t>
    </dgm:pt>
    <dgm:pt modelId="{B0AF38CE-F02C-4A87-AB0D-2FF048A807C0}" type="sibTrans" cxnId="{03C06502-AF85-452E-A46A-57EF9ABB6914}">
      <dgm:prSet/>
      <dgm:spPr/>
      <dgm:t>
        <a:bodyPr/>
        <a:lstStyle/>
        <a:p>
          <a:endParaRPr lang="ru-RU"/>
        </a:p>
      </dgm:t>
    </dgm:pt>
    <dgm:pt modelId="{CD58C5DE-3A9E-4AAA-BEED-2FC021F0FCAB}">
      <dgm:prSet/>
      <dgm:spPr/>
      <dgm:t>
        <a:bodyPr/>
        <a:lstStyle/>
        <a:p>
          <a:endParaRPr lang="ru-RU" sz="700" dirty="0"/>
        </a:p>
      </dgm:t>
    </dgm:pt>
    <dgm:pt modelId="{6B27A5C2-0CCF-4176-A425-3D7CA1424EBB}" type="parTrans" cxnId="{E671D7E6-96CD-45AD-9CEA-68244555FE5D}">
      <dgm:prSet/>
      <dgm:spPr/>
      <dgm:t>
        <a:bodyPr/>
        <a:lstStyle/>
        <a:p>
          <a:endParaRPr lang="ru-RU"/>
        </a:p>
      </dgm:t>
    </dgm:pt>
    <dgm:pt modelId="{866CF917-D7DE-4716-B90E-080E99491E75}" type="sibTrans" cxnId="{E671D7E6-96CD-45AD-9CEA-68244555FE5D}">
      <dgm:prSet/>
      <dgm:spPr/>
      <dgm:t>
        <a:bodyPr/>
        <a:lstStyle/>
        <a:p>
          <a:endParaRPr lang="ru-RU"/>
        </a:p>
      </dgm:t>
    </dgm:pt>
    <dgm:pt modelId="{B4146F4E-C760-4CB3-8058-9CD10B62F805}">
      <dgm:prSet/>
      <dgm:spPr/>
      <dgm:t>
        <a:bodyPr/>
        <a:lstStyle/>
        <a:p>
          <a:endParaRPr lang="ru-RU" sz="700" dirty="0"/>
        </a:p>
      </dgm:t>
    </dgm:pt>
    <dgm:pt modelId="{5E99B214-0B6B-4046-8ABA-29A07ABFC1B9}" type="parTrans" cxnId="{467829BA-7B2A-46E1-B3B4-A24960A8546E}">
      <dgm:prSet/>
      <dgm:spPr/>
      <dgm:t>
        <a:bodyPr/>
        <a:lstStyle/>
        <a:p>
          <a:endParaRPr lang="ru-RU"/>
        </a:p>
      </dgm:t>
    </dgm:pt>
    <dgm:pt modelId="{51EC74DF-C19B-4359-AFF1-F5A0626B2D28}" type="sibTrans" cxnId="{467829BA-7B2A-46E1-B3B4-A24960A8546E}">
      <dgm:prSet/>
      <dgm:spPr/>
      <dgm:t>
        <a:bodyPr/>
        <a:lstStyle/>
        <a:p>
          <a:endParaRPr lang="ru-RU"/>
        </a:p>
      </dgm:t>
    </dgm:pt>
    <dgm:pt modelId="{66CA5DBE-9A30-488B-B83D-8087DB697B5C}">
      <dgm:prSet custT="1"/>
      <dgm:spPr/>
      <dgm:t>
        <a:bodyPr/>
        <a:lstStyle/>
        <a:p>
          <a:r>
            <a:rPr lang="ru-RU" sz="1200" dirty="0" smtClean="0">
              <a:latin typeface="Cambria" pitchFamily="18" charset="0"/>
            </a:rPr>
            <a:t>Цель: выявить степень участия родителей в экспериментальной деятельности ребенка и в поддержании его познавательного интереса. </a:t>
          </a:r>
          <a:endParaRPr lang="ru-RU" sz="1200" dirty="0">
            <a:latin typeface="Cambria" pitchFamily="18" charset="0"/>
          </a:endParaRPr>
        </a:p>
      </dgm:t>
    </dgm:pt>
    <dgm:pt modelId="{046D9959-C8C7-4F02-84DE-F50D0A9E4BC2}" type="parTrans" cxnId="{5A529B77-8E30-4EE0-B316-2F93025F3591}">
      <dgm:prSet/>
      <dgm:spPr/>
      <dgm:t>
        <a:bodyPr/>
        <a:lstStyle/>
        <a:p>
          <a:endParaRPr lang="ru-RU"/>
        </a:p>
      </dgm:t>
    </dgm:pt>
    <dgm:pt modelId="{A0DABE66-6898-4DE1-A109-F9DA96CFD522}" type="sibTrans" cxnId="{5A529B77-8E30-4EE0-B316-2F93025F3591}">
      <dgm:prSet/>
      <dgm:spPr/>
      <dgm:t>
        <a:bodyPr/>
        <a:lstStyle/>
        <a:p>
          <a:endParaRPr lang="ru-RU"/>
        </a:p>
      </dgm:t>
    </dgm:pt>
    <dgm:pt modelId="{CBA095EB-E0D3-4EBA-8134-FA0553FF8858}">
      <dgm:prSet custT="1"/>
      <dgm:spPr/>
      <dgm:t>
        <a:bodyPr/>
        <a:lstStyle/>
        <a:p>
          <a:r>
            <a:rPr lang="ru-RU" sz="700" dirty="0" smtClean="0"/>
            <a:t>– </a:t>
          </a:r>
          <a:r>
            <a:rPr lang="ru-RU" sz="1200" dirty="0" smtClean="0">
              <a:latin typeface="Cambria" pitchFamily="18" charset="0"/>
            </a:rPr>
            <a:t>Консультация на тему: «Роль семьи в развитии познавательной активности дошкольников»</a:t>
          </a:r>
          <a:endParaRPr lang="ru-RU" sz="1200" dirty="0">
            <a:latin typeface="Cambria" pitchFamily="18" charset="0"/>
          </a:endParaRPr>
        </a:p>
      </dgm:t>
    </dgm:pt>
    <dgm:pt modelId="{839CBDAF-9F9A-4E0C-96D3-48BF3064AFA9}" type="parTrans" cxnId="{CFAAE335-851A-4C46-B75A-80C2805A8C2E}">
      <dgm:prSet/>
      <dgm:spPr/>
      <dgm:t>
        <a:bodyPr/>
        <a:lstStyle/>
        <a:p>
          <a:endParaRPr lang="ru-RU"/>
        </a:p>
      </dgm:t>
    </dgm:pt>
    <dgm:pt modelId="{959449D1-B044-4D31-BA01-90E55A2BBDD5}" type="sibTrans" cxnId="{CFAAE335-851A-4C46-B75A-80C2805A8C2E}">
      <dgm:prSet/>
      <dgm:spPr/>
      <dgm:t>
        <a:bodyPr/>
        <a:lstStyle/>
        <a:p>
          <a:endParaRPr lang="ru-RU"/>
        </a:p>
      </dgm:t>
    </dgm:pt>
    <dgm:pt modelId="{61DC6BDE-CED3-417C-8187-71EE3629DA48}">
      <dgm:prSet custT="1"/>
      <dgm:spPr/>
      <dgm:t>
        <a:bodyPr/>
        <a:lstStyle/>
        <a:p>
          <a:r>
            <a:rPr lang="ru-RU" sz="1000" dirty="0" smtClean="0"/>
            <a:t>	</a:t>
          </a:r>
          <a:r>
            <a:rPr lang="ru-RU" sz="1200" b="1" dirty="0" smtClean="0">
              <a:latin typeface="Cambria" pitchFamily="18" charset="0"/>
            </a:rPr>
            <a:t>Родительское собрание; </a:t>
          </a:r>
        </a:p>
        <a:p>
          <a:r>
            <a:rPr lang="ru-RU" sz="1200" b="1" dirty="0" smtClean="0">
              <a:latin typeface="Cambria" pitchFamily="18" charset="0"/>
            </a:rPr>
            <a:t>Совместное детско-взрослое творчество</a:t>
          </a:r>
          <a:endParaRPr lang="ru-RU" sz="1200" b="1" dirty="0">
            <a:latin typeface="Cambria" pitchFamily="18" charset="0"/>
          </a:endParaRPr>
        </a:p>
      </dgm:t>
    </dgm:pt>
    <dgm:pt modelId="{F1D81995-8CED-420A-A916-CE4B84B01173}" type="parTrans" cxnId="{E2AF731B-C45D-4C60-8015-832FDAD4BC46}">
      <dgm:prSet/>
      <dgm:spPr/>
      <dgm:t>
        <a:bodyPr/>
        <a:lstStyle/>
        <a:p>
          <a:endParaRPr lang="ru-RU"/>
        </a:p>
      </dgm:t>
    </dgm:pt>
    <dgm:pt modelId="{4F892829-84EC-44F7-9D3B-046408816D3F}" type="sibTrans" cxnId="{E2AF731B-C45D-4C60-8015-832FDAD4BC46}">
      <dgm:prSet/>
      <dgm:spPr/>
      <dgm:t>
        <a:bodyPr/>
        <a:lstStyle/>
        <a:p>
          <a:endParaRPr lang="ru-RU"/>
        </a:p>
      </dgm:t>
    </dgm:pt>
    <dgm:pt modelId="{5756F689-F7E1-4215-8C4F-84991D0E5DED}">
      <dgm:prSet custT="1"/>
      <dgm:spPr/>
      <dgm:t>
        <a:bodyPr/>
        <a:lstStyle/>
        <a:p>
          <a:r>
            <a:rPr lang="ru-RU" sz="1000" dirty="0" smtClean="0"/>
            <a:t>	</a:t>
          </a:r>
          <a:r>
            <a:rPr lang="ru-RU" sz="2400" b="1" dirty="0" smtClean="0">
              <a:latin typeface="Cambria" pitchFamily="18" charset="0"/>
            </a:rPr>
            <a:t>Оформление наглядной информации </a:t>
          </a:r>
          <a:endParaRPr lang="ru-RU" sz="2400" b="1" dirty="0">
            <a:latin typeface="Cambria" pitchFamily="18" charset="0"/>
          </a:endParaRPr>
        </a:p>
      </dgm:t>
    </dgm:pt>
    <dgm:pt modelId="{AE38D4D6-F70A-440E-A454-4FF3343CA3D1}" type="parTrans" cxnId="{B35C6D53-6865-47D5-AC41-F9E1B4195D29}">
      <dgm:prSet/>
      <dgm:spPr/>
      <dgm:t>
        <a:bodyPr/>
        <a:lstStyle/>
        <a:p>
          <a:endParaRPr lang="ru-RU"/>
        </a:p>
      </dgm:t>
    </dgm:pt>
    <dgm:pt modelId="{2D1680D2-7367-4BE2-AFCC-E42C5CCF5E77}" type="sibTrans" cxnId="{B35C6D53-6865-47D5-AC41-F9E1B4195D29}">
      <dgm:prSet/>
      <dgm:spPr/>
      <dgm:t>
        <a:bodyPr/>
        <a:lstStyle/>
        <a:p>
          <a:endParaRPr lang="ru-RU"/>
        </a:p>
      </dgm:t>
    </dgm:pt>
    <dgm:pt modelId="{961E4F36-2A92-4A1C-9606-193390768950}">
      <dgm:prSet/>
      <dgm:spPr/>
      <dgm:t>
        <a:bodyPr/>
        <a:lstStyle/>
        <a:p>
          <a:endParaRPr lang="ru-RU" dirty="0"/>
        </a:p>
      </dgm:t>
    </dgm:pt>
    <dgm:pt modelId="{BF09BAE0-9739-4161-B20F-DB68D5079586}" type="parTrans" cxnId="{ECDA3DFD-535E-479D-8ACF-D4B5CFBA4205}">
      <dgm:prSet/>
      <dgm:spPr/>
      <dgm:t>
        <a:bodyPr/>
        <a:lstStyle/>
        <a:p>
          <a:endParaRPr lang="ru-RU"/>
        </a:p>
      </dgm:t>
    </dgm:pt>
    <dgm:pt modelId="{F489283E-850E-4349-90D8-6576557C6FD1}" type="sibTrans" cxnId="{ECDA3DFD-535E-479D-8ACF-D4B5CFBA4205}">
      <dgm:prSet/>
      <dgm:spPr/>
      <dgm:t>
        <a:bodyPr/>
        <a:lstStyle/>
        <a:p>
          <a:endParaRPr lang="ru-RU"/>
        </a:p>
      </dgm:t>
    </dgm:pt>
    <dgm:pt modelId="{C43F9DF4-7DE1-4A2C-801B-D63E6AC25D1B}">
      <dgm:prSet/>
      <dgm:spPr/>
      <dgm:t>
        <a:bodyPr/>
        <a:lstStyle/>
        <a:p>
          <a:endParaRPr lang="ru-RU" dirty="0"/>
        </a:p>
      </dgm:t>
    </dgm:pt>
    <dgm:pt modelId="{71ADA167-6213-4327-8519-7F10DC9D5C5B}" type="parTrans" cxnId="{948E7B8B-3189-4F6F-AE08-B4DB646035F3}">
      <dgm:prSet/>
      <dgm:spPr/>
      <dgm:t>
        <a:bodyPr/>
        <a:lstStyle/>
        <a:p>
          <a:endParaRPr lang="ru-RU"/>
        </a:p>
      </dgm:t>
    </dgm:pt>
    <dgm:pt modelId="{388823F0-232D-4B22-80AF-FBA42DABF496}" type="sibTrans" cxnId="{948E7B8B-3189-4F6F-AE08-B4DB646035F3}">
      <dgm:prSet/>
      <dgm:spPr/>
      <dgm:t>
        <a:bodyPr/>
        <a:lstStyle/>
        <a:p>
          <a:endParaRPr lang="ru-RU"/>
        </a:p>
      </dgm:t>
    </dgm:pt>
    <dgm:pt modelId="{82AE8428-9D64-4B85-83A9-239992EC5BFA}">
      <dgm:prSet custT="1"/>
      <dgm:spPr/>
      <dgm:t>
        <a:bodyPr/>
        <a:lstStyle/>
        <a:p>
          <a:r>
            <a:rPr lang="ru-RU" sz="1200" dirty="0" smtClean="0">
              <a:latin typeface="Cambria" pitchFamily="18" charset="0"/>
            </a:rPr>
            <a:t>– Памятка «Чего нельзя и что нужно делать для поддержания интереса детей к познавательному экспериментированию»</a:t>
          </a:r>
          <a:endParaRPr lang="ru-RU" sz="1200" dirty="0">
            <a:latin typeface="Cambria" pitchFamily="18" charset="0"/>
          </a:endParaRPr>
        </a:p>
      </dgm:t>
    </dgm:pt>
    <dgm:pt modelId="{A12E48B7-0600-4D5E-A5A7-BA6E2D5BF4E1}" type="parTrans" cxnId="{AFB2256E-1B72-4CC2-A691-F6CCE0BAB631}">
      <dgm:prSet/>
      <dgm:spPr/>
      <dgm:t>
        <a:bodyPr/>
        <a:lstStyle/>
        <a:p>
          <a:endParaRPr lang="ru-RU"/>
        </a:p>
      </dgm:t>
    </dgm:pt>
    <dgm:pt modelId="{A6641C0A-B3FA-4D50-84EE-37B5C6DB79CC}" type="sibTrans" cxnId="{AFB2256E-1B72-4CC2-A691-F6CCE0BAB631}">
      <dgm:prSet/>
      <dgm:spPr/>
      <dgm:t>
        <a:bodyPr/>
        <a:lstStyle/>
        <a:p>
          <a:endParaRPr lang="ru-RU"/>
        </a:p>
      </dgm:t>
    </dgm:pt>
    <dgm:pt modelId="{0BE388D8-4220-4ED1-9F79-F3B689834FAF}">
      <dgm:prSet custT="1"/>
      <dgm:spPr/>
      <dgm:t>
        <a:bodyPr/>
        <a:lstStyle/>
        <a:p>
          <a:r>
            <a:rPr lang="ru-RU" sz="1200" dirty="0" smtClean="0">
              <a:latin typeface="Cambria" pitchFamily="18" charset="0"/>
            </a:rPr>
            <a:t>– Рекомендации: «Проведите с детьми дома»</a:t>
          </a:r>
          <a:endParaRPr lang="ru-RU" sz="1200" dirty="0">
            <a:latin typeface="Cambria" pitchFamily="18" charset="0"/>
          </a:endParaRPr>
        </a:p>
      </dgm:t>
    </dgm:pt>
    <dgm:pt modelId="{789C80F5-C348-40E2-AE0B-19E1AEE3BB14}" type="parTrans" cxnId="{9A7A52A8-CE98-4BF4-BF13-8CB5A35F26F6}">
      <dgm:prSet/>
      <dgm:spPr/>
      <dgm:t>
        <a:bodyPr/>
        <a:lstStyle/>
        <a:p>
          <a:endParaRPr lang="ru-RU"/>
        </a:p>
      </dgm:t>
    </dgm:pt>
    <dgm:pt modelId="{3BC76D6D-9049-4577-9D95-52F92055FDBC}" type="sibTrans" cxnId="{9A7A52A8-CE98-4BF4-BF13-8CB5A35F26F6}">
      <dgm:prSet/>
      <dgm:spPr/>
      <dgm:t>
        <a:bodyPr/>
        <a:lstStyle/>
        <a:p>
          <a:endParaRPr lang="ru-RU"/>
        </a:p>
      </dgm:t>
    </dgm:pt>
    <dgm:pt modelId="{43598819-3D20-4191-81F9-1A9731DD61BC}">
      <dgm:prSet custT="1"/>
      <dgm:spPr/>
      <dgm:t>
        <a:bodyPr/>
        <a:lstStyle/>
        <a:p>
          <a:endParaRPr lang="ru-RU" sz="1200" dirty="0">
            <a:latin typeface="Cambria" pitchFamily="18" charset="0"/>
          </a:endParaRPr>
        </a:p>
      </dgm:t>
    </dgm:pt>
    <dgm:pt modelId="{D82020BB-DA2C-4ABE-9179-BD8EE18366E4}" type="parTrans" cxnId="{19014609-D523-4996-87D0-226E67273B21}">
      <dgm:prSet/>
      <dgm:spPr/>
      <dgm:t>
        <a:bodyPr/>
        <a:lstStyle/>
        <a:p>
          <a:endParaRPr lang="ru-RU"/>
        </a:p>
      </dgm:t>
    </dgm:pt>
    <dgm:pt modelId="{73A71C34-F7E4-46BB-A195-CA8D0AAAF690}" type="sibTrans" cxnId="{19014609-D523-4996-87D0-226E67273B21}">
      <dgm:prSet/>
      <dgm:spPr/>
      <dgm:t>
        <a:bodyPr/>
        <a:lstStyle/>
        <a:p>
          <a:endParaRPr lang="ru-RU"/>
        </a:p>
      </dgm:t>
    </dgm:pt>
    <dgm:pt modelId="{44FACE2C-B77A-4EFD-A43E-DF273FC81005}">
      <dgm:prSet/>
      <dgm:spPr/>
      <dgm:t>
        <a:bodyPr/>
        <a:lstStyle/>
        <a:p>
          <a:endParaRPr lang="ru-RU" dirty="0"/>
        </a:p>
      </dgm:t>
    </dgm:pt>
    <dgm:pt modelId="{D403EAED-A8C7-4D3C-9CDB-E5BF938539CC}" type="parTrans" cxnId="{103C23A6-9A7E-4847-9E28-DA19DF743B92}">
      <dgm:prSet/>
      <dgm:spPr/>
      <dgm:t>
        <a:bodyPr/>
        <a:lstStyle/>
        <a:p>
          <a:endParaRPr lang="ru-RU"/>
        </a:p>
      </dgm:t>
    </dgm:pt>
    <dgm:pt modelId="{78F0FA45-5CC9-421B-B68B-43F6DBB597DB}" type="sibTrans" cxnId="{103C23A6-9A7E-4847-9E28-DA19DF743B92}">
      <dgm:prSet/>
      <dgm:spPr/>
      <dgm:t>
        <a:bodyPr/>
        <a:lstStyle/>
        <a:p>
          <a:endParaRPr lang="ru-RU"/>
        </a:p>
      </dgm:t>
    </dgm:pt>
    <dgm:pt modelId="{9E077750-1B39-4B08-AEC2-4670922118F7}">
      <dgm:prSet custT="1"/>
      <dgm:spPr/>
      <dgm:t>
        <a:bodyPr/>
        <a:lstStyle/>
        <a:p>
          <a:r>
            <a:rPr lang="ru-RU" sz="1200" b="1" dirty="0" smtClean="0">
              <a:latin typeface="Cambria" pitchFamily="18" charset="0"/>
            </a:rPr>
            <a:t>Оформление папки «Мои открытия»</a:t>
          </a:r>
        </a:p>
      </dgm:t>
    </dgm:pt>
    <dgm:pt modelId="{9ACA62EA-7812-4F83-9FCC-DD39485ECE60}" type="parTrans" cxnId="{201BCBAC-A444-420D-8F45-2DBC6A1D3D53}">
      <dgm:prSet/>
      <dgm:spPr/>
      <dgm:t>
        <a:bodyPr/>
        <a:lstStyle/>
        <a:p>
          <a:endParaRPr lang="ru-RU"/>
        </a:p>
      </dgm:t>
    </dgm:pt>
    <dgm:pt modelId="{C436EB5D-EB05-44E6-A670-0ACEB91B938F}" type="sibTrans" cxnId="{201BCBAC-A444-420D-8F45-2DBC6A1D3D53}">
      <dgm:prSet/>
      <dgm:spPr/>
      <dgm:t>
        <a:bodyPr/>
        <a:lstStyle/>
        <a:p>
          <a:endParaRPr lang="ru-RU"/>
        </a:p>
      </dgm:t>
    </dgm:pt>
    <dgm:pt modelId="{FE9F46B5-3ED4-4D07-9A22-964BB95C8CAA}">
      <dgm:prSet/>
      <dgm:spPr/>
      <dgm:t>
        <a:bodyPr/>
        <a:lstStyle/>
        <a:p>
          <a:endParaRPr lang="ru-RU" dirty="0" smtClean="0"/>
        </a:p>
      </dgm:t>
    </dgm:pt>
    <dgm:pt modelId="{E121D05A-3173-4AA7-A0AA-C786DC1F2234}" type="parTrans" cxnId="{E206E991-8CBC-4755-A53A-4AD3656DD8CB}">
      <dgm:prSet/>
      <dgm:spPr/>
      <dgm:t>
        <a:bodyPr/>
        <a:lstStyle/>
        <a:p>
          <a:endParaRPr lang="ru-RU"/>
        </a:p>
      </dgm:t>
    </dgm:pt>
    <dgm:pt modelId="{82DF2804-9E0D-47BF-BE1C-45D16B35176C}" type="sibTrans" cxnId="{E206E991-8CBC-4755-A53A-4AD3656DD8CB}">
      <dgm:prSet/>
      <dgm:spPr/>
      <dgm:t>
        <a:bodyPr/>
        <a:lstStyle/>
        <a:p>
          <a:endParaRPr lang="ru-RU"/>
        </a:p>
      </dgm:t>
    </dgm:pt>
    <dgm:pt modelId="{C11120F5-717B-4094-A8D9-03A3BCB2310E}">
      <dgm:prSet/>
      <dgm:spPr/>
      <dgm:t>
        <a:bodyPr/>
        <a:lstStyle/>
        <a:p>
          <a:endParaRPr lang="ru-RU"/>
        </a:p>
      </dgm:t>
    </dgm:pt>
    <dgm:pt modelId="{12C82D20-BA0C-4BBD-95B5-13A50A1BC525}" type="parTrans" cxnId="{B7342D33-30C4-47CF-9533-2CA5FD542614}">
      <dgm:prSet/>
      <dgm:spPr/>
      <dgm:t>
        <a:bodyPr/>
        <a:lstStyle/>
        <a:p>
          <a:endParaRPr lang="ru-RU"/>
        </a:p>
      </dgm:t>
    </dgm:pt>
    <dgm:pt modelId="{BA0E9A2D-D696-4A27-A140-7E258EFC0E07}" type="sibTrans" cxnId="{B7342D33-30C4-47CF-9533-2CA5FD542614}">
      <dgm:prSet/>
      <dgm:spPr/>
      <dgm:t>
        <a:bodyPr/>
        <a:lstStyle/>
        <a:p>
          <a:endParaRPr lang="ru-RU"/>
        </a:p>
      </dgm:t>
    </dgm:pt>
    <dgm:pt modelId="{86A32D53-CB54-47AE-9E80-054CCEDFC9AD}">
      <dgm:prSet/>
      <dgm:spPr/>
      <dgm:t>
        <a:bodyPr/>
        <a:lstStyle/>
        <a:p>
          <a:endParaRPr lang="ru-RU" dirty="0" smtClean="0"/>
        </a:p>
      </dgm:t>
    </dgm:pt>
    <dgm:pt modelId="{0E0278B9-28E0-4313-A1BB-40AC1EE14320}" type="parTrans" cxnId="{348ACB80-26D5-4225-AFC4-648290535D74}">
      <dgm:prSet/>
      <dgm:spPr/>
      <dgm:t>
        <a:bodyPr/>
        <a:lstStyle/>
        <a:p>
          <a:endParaRPr lang="ru-RU"/>
        </a:p>
      </dgm:t>
    </dgm:pt>
    <dgm:pt modelId="{8D2A4DE0-2824-492F-BA40-F39846BF2321}" type="sibTrans" cxnId="{348ACB80-26D5-4225-AFC4-648290535D74}">
      <dgm:prSet/>
      <dgm:spPr/>
      <dgm:t>
        <a:bodyPr/>
        <a:lstStyle/>
        <a:p>
          <a:endParaRPr lang="ru-RU"/>
        </a:p>
      </dgm:t>
    </dgm:pt>
    <dgm:pt modelId="{2A2B369C-09C8-4ED0-A003-CA7B5F5C92F9}">
      <dgm:prSet custT="1"/>
      <dgm:spPr/>
      <dgm:t>
        <a:bodyPr/>
        <a:lstStyle/>
        <a:p>
          <a:r>
            <a:rPr lang="ru-RU" sz="1200" dirty="0" smtClean="0">
              <a:latin typeface="Cambria" pitchFamily="18" charset="0"/>
            </a:rPr>
            <a:t>Создаются тематические ширмы-передвижки, выставки, мини-библиотечки и др.</a:t>
          </a:r>
          <a:endParaRPr lang="ru-RU" sz="1200" dirty="0">
            <a:latin typeface="Cambria" pitchFamily="18" charset="0"/>
          </a:endParaRPr>
        </a:p>
      </dgm:t>
    </dgm:pt>
    <dgm:pt modelId="{A0D8B052-4DB9-456F-818C-93B815B6E9D7}" type="parTrans" cxnId="{82CE66DA-4FD7-4F8F-8B87-B7A12FAFB780}">
      <dgm:prSet/>
      <dgm:spPr/>
      <dgm:t>
        <a:bodyPr/>
        <a:lstStyle/>
        <a:p>
          <a:endParaRPr lang="ru-RU"/>
        </a:p>
      </dgm:t>
    </dgm:pt>
    <dgm:pt modelId="{260D81B7-F567-4508-8034-847818CF2464}" type="sibTrans" cxnId="{82CE66DA-4FD7-4F8F-8B87-B7A12FAFB780}">
      <dgm:prSet/>
      <dgm:spPr/>
      <dgm:t>
        <a:bodyPr/>
        <a:lstStyle/>
        <a:p>
          <a:endParaRPr lang="ru-RU"/>
        </a:p>
      </dgm:t>
    </dgm:pt>
    <dgm:pt modelId="{FE08D563-4E21-483F-B6BE-4B38D39BA4D1}">
      <dgm:prSet custT="1"/>
      <dgm:spPr/>
      <dgm:t>
        <a:bodyPr/>
        <a:lstStyle/>
        <a:p>
          <a:r>
            <a:rPr lang="ru-RU" sz="1200" dirty="0" smtClean="0">
              <a:latin typeface="Cambria" pitchFamily="18" charset="0"/>
            </a:rPr>
            <a:t>Тема: «Роль семьи в развитии интереса ребенка к опытно-экспериментальной деятельности»;</a:t>
          </a:r>
        </a:p>
        <a:p>
          <a:r>
            <a:rPr lang="ru-RU" sz="1200" dirty="0" smtClean="0">
              <a:latin typeface="Cambria" pitchFamily="18" charset="0"/>
            </a:rPr>
            <a:t> Изготовление книжек-малышек, оформление альбомов, плакатов, организуют фотосессии  и др.</a:t>
          </a:r>
          <a:endParaRPr lang="ru-RU" sz="1200" dirty="0">
            <a:latin typeface="Cambria" pitchFamily="18" charset="0"/>
          </a:endParaRPr>
        </a:p>
      </dgm:t>
    </dgm:pt>
    <dgm:pt modelId="{96919C63-4B02-4B9F-B960-F9A4A270E4B4}" type="parTrans" cxnId="{E7C1FB60-0A17-4B69-8A22-A0BD38E3AC98}">
      <dgm:prSet/>
      <dgm:spPr/>
      <dgm:t>
        <a:bodyPr/>
        <a:lstStyle/>
        <a:p>
          <a:endParaRPr lang="ru-RU"/>
        </a:p>
      </dgm:t>
    </dgm:pt>
    <dgm:pt modelId="{965EAC4D-3A89-4E56-96FA-9EA9153BF8A4}" type="sibTrans" cxnId="{E7C1FB60-0A17-4B69-8A22-A0BD38E3AC98}">
      <dgm:prSet/>
      <dgm:spPr/>
      <dgm:t>
        <a:bodyPr/>
        <a:lstStyle/>
        <a:p>
          <a:endParaRPr lang="ru-RU"/>
        </a:p>
      </dgm:t>
    </dgm:pt>
    <dgm:pt modelId="{2262BF5D-4310-440A-9852-BE7B5E484A8D}">
      <dgm:prSet/>
      <dgm:spPr/>
      <dgm:t>
        <a:bodyPr/>
        <a:lstStyle/>
        <a:p>
          <a:endParaRPr lang="ru-RU" sz="1000"/>
        </a:p>
      </dgm:t>
    </dgm:pt>
    <dgm:pt modelId="{C8196E15-295A-45A3-B0F7-A4466B005269}" type="parTrans" cxnId="{C1388655-64AD-4FF8-8F13-CF1FD71534A3}">
      <dgm:prSet/>
      <dgm:spPr/>
      <dgm:t>
        <a:bodyPr/>
        <a:lstStyle/>
        <a:p>
          <a:endParaRPr lang="ru-RU"/>
        </a:p>
      </dgm:t>
    </dgm:pt>
    <dgm:pt modelId="{4EEA3173-1F34-4D3E-A78F-F1743BF93179}" type="sibTrans" cxnId="{C1388655-64AD-4FF8-8F13-CF1FD71534A3}">
      <dgm:prSet/>
      <dgm:spPr/>
      <dgm:t>
        <a:bodyPr/>
        <a:lstStyle/>
        <a:p>
          <a:endParaRPr lang="ru-RU"/>
        </a:p>
      </dgm:t>
    </dgm:pt>
    <dgm:pt modelId="{F625DFF8-D69B-412F-8040-03C12E827E70}">
      <dgm:prSet/>
      <dgm:spPr/>
      <dgm:t>
        <a:bodyPr/>
        <a:lstStyle/>
        <a:p>
          <a:endParaRPr lang="ru-RU" sz="1100" dirty="0"/>
        </a:p>
      </dgm:t>
    </dgm:pt>
    <dgm:pt modelId="{E273C352-5202-42F9-BFD9-142D7E207FA4}" type="parTrans" cxnId="{4F7D9F7B-254D-4B24-A7D2-0920DC7BC558}">
      <dgm:prSet/>
      <dgm:spPr/>
      <dgm:t>
        <a:bodyPr/>
        <a:lstStyle/>
        <a:p>
          <a:endParaRPr lang="ru-RU"/>
        </a:p>
      </dgm:t>
    </dgm:pt>
    <dgm:pt modelId="{379FE3E7-2D8A-4C93-BF4F-43D90D128424}" type="sibTrans" cxnId="{4F7D9F7B-254D-4B24-A7D2-0920DC7BC558}">
      <dgm:prSet/>
      <dgm:spPr/>
      <dgm:t>
        <a:bodyPr/>
        <a:lstStyle/>
        <a:p>
          <a:endParaRPr lang="ru-RU"/>
        </a:p>
      </dgm:t>
    </dgm:pt>
    <dgm:pt modelId="{405C8EF5-49ED-4AA5-B2C7-6C414EF4C7D3}" type="pres">
      <dgm:prSet presAssocID="{E18B9178-3564-4D04-AAC0-2BFB0668EEE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86B70C-400D-41B9-A84A-81992459330E}" type="pres">
      <dgm:prSet presAssocID="{7134A752-2782-4C44-9E47-6C84E80D36C6}" presName="parentText1" presStyleLbl="node1" presStyleIdx="0" presStyleCnt="5" custScaleX="87882" custLinFactNeighborX="-3235" custLinFactNeighborY="-4668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E0662-6754-45CD-8D90-C9E53DC51129}" type="pres">
      <dgm:prSet presAssocID="{7134A752-2782-4C44-9E47-6C84E80D36C6}" presName="childText1" presStyleLbl="solidAlignAcc1" presStyleIdx="0" presStyleCnt="5" custScaleX="106911" custScaleY="105315" custLinFactNeighborX="18736" custLinFactNeighborY="-193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F7167-4916-4F1B-A3B6-C8BC80C44B57}" type="pres">
      <dgm:prSet presAssocID="{5756F689-F7E1-4215-8C4F-84991D0E5DED}" presName="parentText2" presStyleLbl="node1" presStyleIdx="1" presStyleCnt="5" custScaleX="85308" custLinFactNeighborX="-2840" custLinFactNeighborY="-3806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2F687-F229-4592-9F7F-0F22D4B679F4}" type="pres">
      <dgm:prSet presAssocID="{5756F689-F7E1-4215-8C4F-84991D0E5DED}" presName="childText2" presStyleLbl="solidAlignAcc1" presStyleIdx="1" presStyleCnt="5" custScaleX="88810" custScaleY="133281" custLinFactNeighborX="14281" custLinFactNeighborY="-4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98461-7AF6-48B5-B663-39E6C47AEEE9}" type="pres">
      <dgm:prSet presAssocID="{2449047F-E796-4171-A3D1-DDCF14FA753E}" presName="parentText3" presStyleLbl="node1" presStyleIdx="2" presStyleCnt="5" custScaleX="84564" custLinFactNeighborX="-5172" custLinFactNeighborY="-201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8D296-63D3-43CB-8B7E-C5AF58088DF8}" type="pres">
      <dgm:prSet presAssocID="{2449047F-E796-4171-A3D1-DDCF14FA753E}" presName="childText3" presStyleLbl="solidAlignAcc1" presStyleIdx="2" presStyleCnt="5" custScaleX="77954" custScaleY="105774" custLinFactNeighborX="-2338" custLinFactNeighborY="-8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E7084-A054-40F1-B476-9D7756054A18}" type="pres">
      <dgm:prSet presAssocID="{61DC6BDE-CED3-417C-8187-71EE3629DA48}" presName="parentText4" presStyleLbl="node1" presStyleIdx="3" presStyleCnt="5" custScaleX="88878" custLinFactNeighborX="-11646" custLinFactNeighborY="-216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8A976-F066-4830-9A42-069ED401CAC3}" type="pres">
      <dgm:prSet presAssocID="{61DC6BDE-CED3-417C-8187-71EE3629DA48}" presName="childText4" presStyleLbl="solidAlignAcc1" presStyleIdx="3" presStyleCnt="5" custScaleX="81672" custScaleY="56638" custLinFactNeighborX="60929" custLinFactNeighborY="5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1AB55-03CA-4421-849D-9FB8A2A43C2F}" type="pres">
      <dgm:prSet presAssocID="{9E077750-1B39-4B08-AEC2-4670922118F7}" presName="parentText5" presStyleLbl="node1" presStyleIdx="4" presStyleCnt="5" custScaleX="87555" custLinFactNeighborX="-26347" custLinFactNeighborY="1578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854F7-5F1B-44C4-965A-F52E3320F733}" type="pres">
      <dgm:prSet presAssocID="{9E077750-1B39-4B08-AEC2-4670922118F7}" presName="childText5" presStyleLbl="solidAlignAcc1" presStyleIdx="4" presStyleCnt="5" custScaleX="81312" custScaleY="90797" custLinFactX="-19637" custLinFactNeighborX="-100000" custLinFactNeighborY="-224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7BF0D6-1AA8-4615-9D91-8B582E1D9DD0}" type="presOf" srcId="{E140E5E4-E4EB-4AC8-90EC-5743A19393FB}" destId="{CD3E0662-6754-45CD-8D90-C9E53DC51129}" srcOrd="0" destOrd="2" presId="urn:microsoft.com/office/officeart/2009/3/layout/IncreasingArrowsProcess"/>
    <dgm:cxn modelId="{E206E991-8CBC-4755-A53A-4AD3656DD8CB}" srcId="{86A32D53-CB54-47AE-9E80-054CCEDFC9AD}" destId="{FE9F46B5-3ED4-4D07-9A22-964BB95C8CAA}" srcOrd="0" destOrd="0" parTransId="{E121D05A-3173-4AA7-A0AA-C786DC1F2234}" sibTransId="{82DF2804-9E0D-47BF-BE1C-45D16B35176C}"/>
    <dgm:cxn modelId="{E2AF731B-C45D-4C60-8015-832FDAD4BC46}" srcId="{E18B9178-3564-4D04-AAC0-2BFB0668EEEE}" destId="{61DC6BDE-CED3-417C-8187-71EE3629DA48}" srcOrd="3" destOrd="0" parTransId="{F1D81995-8CED-420A-A916-CE4B84B01173}" sibTransId="{4F892829-84EC-44F7-9D3B-046408816D3F}"/>
    <dgm:cxn modelId="{8BBF3AEA-956D-4C2C-AAA1-8914EC7977F4}" type="presOf" srcId="{B4146F4E-C760-4CB3-8058-9CD10B62F805}" destId="{7D38D296-63D3-43CB-8B7E-C5AF58088DF8}" srcOrd="0" destOrd="1" presId="urn:microsoft.com/office/officeart/2009/3/layout/IncreasingArrowsProcess"/>
    <dgm:cxn modelId="{348ACB80-26D5-4225-AFC4-648290535D74}" srcId="{E18B9178-3564-4D04-AAC0-2BFB0668EEEE}" destId="{86A32D53-CB54-47AE-9E80-054CCEDFC9AD}" srcOrd="5" destOrd="0" parTransId="{0E0278B9-28E0-4313-A1BB-40AC1EE14320}" sibTransId="{8D2A4DE0-2824-492F-BA40-F39846BF2321}"/>
    <dgm:cxn modelId="{2324AE71-CD51-43B9-87F7-5F29DEDC3A42}" type="presOf" srcId="{66CA5DBE-9A30-488B-B83D-8087DB697B5C}" destId="{CD3E0662-6754-45CD-8D90-C9E53DC51129}" srcOrd="0" destOrd="1" presId="urn:microsoft.com/office/officeart/2009/3/layout/IncreasingArrowsProcess"/>
    <dgm:cxn modelId="{852C7418-4C6A-4807-A22A-0B009CA774DD}" type="presOf" srcId="{61DC6BDE-CED3-417C-8187-71EE3629DA48}" destId="{881E7084-A054-40F1-B476-9D7756054A18}" srcOrd="0" destOrd="0" presId="urn:microsoft.com/office/officeart/2009/3/layout/IncreasingArrowsProcess"/>
    <dgm:cxn modelId="{E671D7E6-96CD-45AD-9CEA-68244555FE5D}" srcId="{2449047F-E796-4171-A3D1-DDCF14FA753E}" destId="{CD58C5DE-3A9E-4AAA-BEED-2FC021F0FCAB}" srcOrd="2" destOrd="0" parTransId="{6B27A5C2-0CCF-4176-A425-3D7CA1424EBB}" sibTransId="{866CF917-D7DE-4716-B90E-080E99491E75}"/>
    <dgm:cxn modelId="{2EE09A82-222B-4A59-9E8C-504A0CCB8C05}" type="presOf" srcId="{2A2B369C-09C8-4ED0-A003-CA7B5F5C92F9}" destId="{3BC8A976-F066-4830-9A42-069ED401CAC3}" srcOrd="0" destOrd="0" presId="urn:microsoft.com/office/officeart/2009/3/layout/IncreasingArrowsProcess"/>
    <dgm:cxn modelId="{103C23A6-9A7E-4847-9E28-DA19DF743B92}" srcId="{C43F9DF4-7DE1-4A2C-801B-D63E6AC25D1B}" destId="{44FACE2C-B77A-4EFD-A43E-DF273FC81005}" srcOrd="0" destOrd="0" parTransId="{D403EAED-A8C7-4D3C-9CDB-E5BF938539CC}" sibTransId="{78F0FA45-5CC9-421B-B68B-43F6DBB597DB}"/>
    <dgm:cxn modelId="{92F55312-A2D0-4B43-ABCC-3592C434F017}" srcId="{E18B9178-3564-4D04-AAC0-2BFB0668EEEE}" destId="{2449047F-E796-4171-A3D1-DDCF14FA753E}" srcOrd="2" destOrd="0" parTransId="{23D82221-D4AF-41F4-BBB5-5EBF8271DA9B}" sibTransId="{4230876B-B106-464A-A7CC-5A81A4E2BF30}"/>
    <dgm:cxn modelId="{E7C1FB60-0A17-4B69-8A22-A0BD38E3AC98}" srcId="{9E077750-1B39-4B08-AEC2-4670922118F7}" destId="{FE08D563-4E21-483F-B6BE-4B38D39BA4D1}" srcOrd="0" destOrd="0" parTransId="{96919C63-4B02-4B9F-B960-F9A4A270E4B4}" sibTransId="{965EAC4D-3A89-4E56-96FA-9EA9153BF8A4}"/>
    <dgm:cxn modelId="{E83B1336-1C2E-47CB-893C-474EFC61F303}" type="presOf" srcId="{7B2D7FD4-178F-4171-A9F0-3CEB8BA8C629}" destId="{7D38D296-63D3-43CB-8B7E-C5AF58088DF8}" srcOrd="0" destOrd="0" presId="urn:microsoft.com/office/officeart/2009/3/layout/IncreasingArrowsProcess"/>
    <dgm:cxn modelId="{B35C6D53-6865-47D5-AC41-F9E1B4195D29}" srcId="{E18B9178-3564-4D04-AAC0-2BFB0668EEEE}" destId="{5756F689-F7E1-4215-8C4F-84991D0E5DED}" srcOrd="1" destOrd="0" parTransId="{AE38D4D6-F70A-440E-A454-4FF3343CA3D1}" sibTransId="{2D1680D2-7367-4BE2-AFCC-E42C5CCF5E77}"/>
    <dgm:cxn modelId="{1BCCC3FC-7622-4073-AD4B-B7D7CD488ECC}" type="presOf" srcId="{43598819-3D20-4191-81F9-1A9731DD61BC}" destId="{CC02F687-F229-4592-9F7F-0F22D4B679F4}" srcOrd="0" destOrd="3" presId="urn:microsoft.com/office/officeart/2009/3/layout/IncreasingArrowsProcess"/>
    <dgm:cxn modelId="{948E7B8B-3189-4F6F-AE08-B4DB646035F3}" srcId="{E18B9178-3564-4D04-AAC0-2BFB0668EEEE}" destId="{C43F9DF4-7DE1-4A2C-801B-D63E6AC25D1B}" srcOrd="6" destOrd="0" parTransId="{71ADA167-6213-4327-8519-7F10DC9D5C5B}" sibTransId="{388823F0-232D-4B22-80AF-FBA42DABF496}"/>
    <dgm:cxn modelId="{C1388655-64AD-4FF8-8F13-CF1FD71534A3}" srcId="{9E077750-1B39-4B08-AEC2-4670922118F7}" destId="{2262BF5D-4310-440A-9852-BE7B5E484A8D}" srcOrd="1" destOrd="0" parTransId="{C8196E15-295A-45A3-B0F7-A4466B005269}" sibTransId="{4EEA3173-1F34-4D3E-A78F-F1743BF93179}"/>
    <dgm:cxn modelId="{DF55FF9B-A9DE-42CE-B937-64E89B598451}" type="presOf" srcId="{5756F689-F7E1-4215-8C4F-84991D0E5DED}" destId="{C5AF7167-4916-4F1B-A3B6-C8BC80C44B57}" srcOrd="0" destOrd="0" presId="urn:microsoft.com/office/officeart/2009/3/layout/IncreasingArrowsProcess"/>
    <dgm:cxn modelId="{D535545B-D6D3-46AD-93DE-B5995FAD80E4}" srcId="{E18B9178-3564-4D04-AAC0-2BFB0668EEEE}" destId="{258C3CBE-A24A-4502-91A5-6D54A450BD6A}" srcOrd="7" destOrd="0" parTransId="{5943219E-093E-40F6-80DD-435E4DE8D864}" sibTransId="{96131F34-BE60-479F-91FB-D29DEA5DE773}"/>
    <dgm:cxn modelId="{8FE09E66-3150-4E6F-BC8F-DEDEDD878CDF}" srcId="{E18B9178-3564-4D04-AAC0-2BFB0668EEEE}" destId="{7134A752-2782-4C44-9E47-6C84E80D36C6}" srcOrd="0" destOrd="0" parTransId="{F4FD1073-1B97-4CA3-9F67-998F1ABF9DBA}" sibTransId="{EE6DB7B6-23C7-4CD3-823D-456BF12A7AA6}"/>
    <dgm:cxn modelId="{AFB2256E-1B72-4CC2-A691-F6CCE0BAB631}" srcId="{5756F689-F7E1-4215-8C4F-84991D0E5DED}" destId="{82AE8428-9D64-4B85-83A9-239992EC5BFA}" srcOrd="1" destOrd="0" parTransId="{A12E48B7-0600-4D5E-A5A7-BA6E2D5BF4E1}" sibTransId="{A6641C0A-B3FA-4D50-84EE-37B5C6DB79CC}"/>
    <dgm:cxn modelId="{D99546F8-2E42-4DBC-93BD-FC0DD0128177}" srcId="{7134A752-2782-4C44-9E47-6C84E80D36C6}" destId="{1BA808A4-50A6-4D54-AC4F-462FE8F30868}" srcOrd="0" destOrd="0" parTransId="{69466E96-3419-4F21-8A4C-DAFDF363DCCA}" sibTransId="{8A6FC229-5772-4DD6-87A3-5A6BE14B4758}"/>
    <dgm:cxn modelId="{19E30639-1089-433E-A3A4-E4692504F43D}" type="presOf" srcId="{F625DFF8-D69B-412F-8040-03C12E827E70}" destId="{3BC8A976-F066-4830-9A42-069ED401CAC3}" srcOrd="0" destOrd="1" presId="urn:microsoft.com/office/officeart/2009/3/layout/IncreasingArrowsProcess"/>
    <dgm:cxn modelId="{ABBC34A5-14BD-45DD-A493-1B91A3EEEF13}" type="presOf" srcId="{CBA095EB-E0D3-4EBA-8134-FA0553FF8858}" destId="{CC02F687-F229-4592-9F7F-0F22D4B679F4}" srcOrd="0" destOrd="0" presId="urn:microsoft.com/office/officeart/2009/3/layout/IncreasingArrowsProcess"/>
    <dgm:cxn modelId="{ECDA3DFD-535E-479D-8ACF-D4B5CFBA4205}" srcId="{258C3CBE-A24A-4502-91A5-6D54A450BD6A}" destId="{961E4F36-2A92-4A1C-9606-193390768950}" srcOrd="0" destOrd="0" parTransId="{BF09BAE0-9739-4161-B20F-DB68D5079586}" sibTransId="{F489283E-850E-4349-90D8-6576557C6FD1}"/>
    <dgm:cxn modelId="{CFAAE335-851A-4C46-B75A-80C2805A8C2E}" srcId="{5756F689-F7E1-4215-8C4F-84991D0E5DED}" destId="{CBA095EB-E0D3-4EBA-8134-FA0553FF8858}" srcOrd="0" destOrd="0" parTransId="{839CBDAF-9F9A-4E0C-96D3-48BF3064AFA9}" sibTransId="{959449D1-B044-4D31-BA01-90E55A2BBDD5}"/>
    <dgm:cxn modelId="{5A529B77-8E30-4EE0-B316-2F93025F3591}" srcId="{7134A752-2782-4C44-9E47-6C84E80D36C6}" destId="{66CA5DBE-9A30-488B-B83D-8087DB697B5C}" srcOrd="1" destOrd="0" parTransId="{046D9959-C8C7-4F02-84DE-F50D0A9E4BC2}" sibTransId="{A0DABE66-6898-4DE1-A109-F9DA96CFD522}"/>
    <dgm:cxn modelId="{90B3305C-F7AC-40C4-9D05-B01018EBC81E}" type="presOf" srcId="{FE08D563-4E21-483F-B6BE-4B38D39BA4D1}" destId="{3ED854F7-5F1B-44C4-965A-F52E3320F733}" srcOrd="0" destOrd="0" presId="urn:microsoft.com/office/officeart/2009/3/layout/IncreasingArrowsProcess"/>
    <dgm:cxn modelId="{80A4F151-4CF2-4DA2-8D27-EA6F1E23F86A}" type="presOf" srcId="{E18B9178-3564-4D04-AAC0-2BFB0668EEEE}" destId="{405C8EF5-49ED-4AA5-B2C7-6C414EF4C7D3}" srcOrd="0" destOrd="0" presId="urn:microsoft.com/office/officeart/2009/3/layout/IncreasingArrowsProcess"/>
    <dgm:cxn modelId="{47EA637E-02AA-4EA6-A095-29BDB8173616}" type="presOf" srcId="{2449047F-E796-4171-A3D1-DDCF14FA753E}" destId="{61D98461-7AF6-48B5-B663-39E6C47AEEE9}" srcOrd="0" destOrd="0" presId="urn:microsoft.com/office/officeart/2009/3/layout/IncreasingArrowsProcess"/>
    <dgm:cxn modelId="{201BCBAC-A444-420D-8F45-2DBC6A1D3D53}" srcId="{E18B9178-3564-4D04-AAC0-2BFB0668EEEE}" destId="{9E077750-1B39-4B08-AEC2-4670922118F7}" srcOrd="4" destOrd="0" parTransId="{9ACA62EA-7812-4F83-9FCC-DD39485ECE60}" sibTransId="{C436EB5D-EB05-44E6-A670-0ACEB91B938F}"/>
    <dgm:cxn modelId="{B7342D33-30C4-47CF-9533-2CA5FD542614}" srcId="{86A32D53-CB54-47AE-9E80-054CCEDFC9AD}" destId="{C11120F5-717B-4094-A8D9-03A3BCB2310E}" srcOrd="1" destOrd="0" parTransId="{12C82D20-BA0C-4BBD-95B5-13A50A1BC525}" sibTransId="{BA0E9A2D-D696-4A27-A140-7E258EFC0E07}"/>
    <dgm:cxn modelId="{3708F781-7289-45D3-A9E2-4AF6B20EA09A}" type="presOf" srcId="{1BA808A4-50A6-4D54-AC4F-462FE8F30868}" destId="{CD3E0662-6754-45CD-8D90-C9E53DC51129}" srcOrd="0" destOrd="0" presId="urn:microsoft.com/office/officeart/2009/3/layout/IncreasingArrowsProcess"/>
    <dgm:cxn modelId="{467829BA-7B2A-46E1-B3B4-A24960A8546E}" srcId="{2449047F-E796-4171-A3D1-DDCF14FA753E}" destId="{B4146F4E-C760-4CB3-8058-9CD10B62F805}" srcOrd="1" destOrd="0" parTransId="{5E99B214-0B6B-4046-8ABA-29A07ABFC1B9}" sibTransId="{51EC74DF-C19B-4359-AFF1-F5A0626B2D28}"/>
    <dgm:cxn modelId="{5C041C67-AA8C-4C08-A88E-23B8DF8490A1}" type="presOf" srcId="{7134A752-2782-4C44-9E47-6C84E80D36C6}" destId="{0B86B70C-400D-41B9-A84A-81992459330E}" srcOrd="0" destOrd="0" presId="urn:microsoft.com/office/officeart/2009/3/layout/IncreasingArrowsProcess"/>
    <dgm:cxn modelId="{82CE66DA-4FD7-4F8F-8B87-B7A12FAFB780}" srcId="{61DC6BDE-CED3-417C-8187-71EE3629DA48}" destId="{2A2B369C-09C8-4ED0-A003-CA7B5F5C92F9}" srcOrd="0" destOrd="0" parTransId="{A0D8B052-4DB9-456F-818C-93B815B6E9D7}" sibTransId="{260D81B7-F567-4508-8034-847818CF2464}"/>
    <dgm:cxn modelId="{7B29CB2A-26F6-416F-A96C-B29627608494}" type="presOf" srcId="{9E077750-1B39-4B08-AEC2-4670922118F7}" destId="{B7D1AB55-03CA-4421-849D-9FB8A2A43C2F}" srcOrd="0" destOrd="0" presId="urn:microsoft.com/office/officeart/2009/3/layout/IncreasingArrowsProcess"/>
    <dgm:cxn modelId="{79AD73D2-4752-412E-B593-857E272547FE}" type="presOf" srcId="{82AE8428-9D64-4B85-83A9-239992EC5BFA}" destId="{CC02F687-F229-4592-9F7F-0F22D4B679F4}" srcOrd="0" destOrd="1" presId="urn:microsoft.com/office/officeart/2009/3/layout/IncreasingArrowsProcess"/>
    <dgm:cxn modelId="{D26E5D58-0C7E-4ADA-86BA-6FD9EE861140}" type="presOf" srcId="{2262BF5D-4310-440A-9852-BE7B5E484A8D}" destId="{3ED854F7-5F1B-44C4-965A-F52E3320F733}" srcOrd="0" destOrd="1" presId="urn:microsoft.com/office/officeart/2009/3/layout/IncreasingArrowsProcess"/>
    <dgm:cxn modelId="{03C06502-AF85-452E-A46A-57EF9ABB6914}" srcId="{7134A752-2782-4C44-9E47-6C84E80D36C6}" destId="{E140E5E4-E4EB-4AC8-90EC-5743A19393FB}" srcOrd="2" destOrd="0" parTransId="{41099F27-F435-4134-A69E-66AF5FFD4FE4}" sibTransId="{B0AF38CE-F02C-4A87-AB0D-2FF048A807C0}"/>
    <dgm:cxn modelId="{D2AF2C0E-145A-48E6-B781-4D2769C7938A}" type="presOf" srcId="{0BE388D8-4220-4ED1-9F79-F3B689834FAF}" destId="{CC02F687-F229-4592-9F7F-0F22D4B679F4}" srcOrd="0" destOrd="2" presId="urn:microsoft.com/office/officeart/2009/3/layout/IncreasingArrowsProcess"/>
    <dgm:cxn modelId="{687D9C4E-0A3E-4625-B1CC-DFAF40C0FF34}" type="presOf" srcId="{CD58C5DE-3A9E-4AAA-BEED-2FC021F0FCAB}" destId="{7D38D296-63D3-43CB-8B7E-C5AF58088DF8}" srcOrd="0" destOrd="2" presId="urn:microsoft.com/office/officeart/2009/3/layout/IncreasingArrowsProcess"/>
    <dgm:cxn modelId="{4F7D9F7B-254D-4B24-A7D2-0920DC7BC558}" srcId="{61DC6BDE-CED3-417C-8187-71EE3629DA48}" destId="{F625DFF8-D69B-412F-8040-03C12E827E70}" srcOrd="1" destOrd="0" parTransId="{E273C352-5202-42F9-BFD9-142D7E207FA4}" sibTransId="{379FE3E7-2D8A-4C93-BF4F-43D90D128424}"/>
    <dgm:cxn modelId="{DEA05F57-6667-4D56-BA57-7EABE36BC75B}" srcId="{2449047F-E796-4171-A3D1-DDCF14FA753E}" destId="{7B2D7FD4-178F-4171-A9F0-3CEB8BA8C629}" srcOrd="0" destOrd="0" parTransId="{24B05FF2-8899-458F-A759-C9625E61803B}" sibTransId="{77000F61-9914-438C-A7EA-637C52BBDE45}"/>
    <dgm:cxn modelId="{9A7A52A8-CE98-4BF4-BF13-8CB5A35F26F6}" srcId="{5756F689-F7E1-4215-8C4F-84991D0E5DED}" destId="{0BE388D8-4220-4ED1-9F79-F3B689834FAF}" srcOrd="2" destOrd="0" parTransId="{789C80F5-C348-40E2-AE0B-19E1AEE3BB14}" sibTransId="{3BC76D6D-9049-4577-9D95-52F92055FDBC}"/>
    <dgm:cxn modelId="{19014609-D523-4996-87D0-226E67273B21}" srcId="{5756F689-F7E1-4215-8C4F-84991D0E5DED}" destId="{43598819-3D20-4191-81F9-1A9731DD61BC}" srcOrd="3" destOrd="0" parTransId="{D82020BB-DA2C-4ABE-9179-BD8EE18366E4}" sibTransId="{73A71C34-F7E4-46BB-A195-CA8D0AAAF690}"/>
    <dgm:cxn modelId="{184D13A7-EA13-4EBE-B3E6-956A4AA13A77}" type="presParOf" srcId="{405C8EF5-49ED-4AA5-B2C7-6C414EF4C7D3}" destId="{0B86B70C-400D-41B9-A84A-81992459330E}" srcOrd="0" destOrd="0" presId="urn:microsoft.com/office/officeart/2009/3/layout/IncreasingArrowsProcess"/>
    <dgm:cxn modelId="{E1355B83-28BF-43C8-8B88-ADB5AC2AEFE0}" type="presParOf" srcId="{405C8EF5-49ED-4AA5-B2C7-6C414EF4C7D3}" destId="{CD3E0662-6754-45CD-8D90-C9E53DC51129}" srcOrd="1" destOrd="0" presId="urn:microsoft.com/office/officeart/2009/3/layout/IncreasingArrowsProcess"/>
    <dgm:cxn modelId="{DA5001B9-81FA-45D7-8D21-B61A943628E6}" type="presParOf" srcId="{405C8EF5-49ED-4AA5-B2C7-6C414EF4C7D3}" destId="{C5AF7167-4916-4F1B-A3B6-C8BC80C44B57}" srcOrd="2" destOrd="0" presId="urn:microsoft.com/office/officeart/2009/3/layout/IncreasingArrowsProcess"/>
    <dgm:cxn modelId="{2ADB3868-ADD3-4EE3-AF77-3BB32065B88E}" type="presParOf" srcId="{405C8EF5-49ED-4AA5-B2C7-6C414EF4C7D3}" destId="{CC02F687-F229-4592-9F7F-0F22D4B679F4}" srcOrd="3" destOrd="0" presId="urn:microsoft.com/office/officeart/2009/3/layout/IncreasingArrowsProcess"/>
    <dgm:cxn modelId="{01115B58-A6C9-47EB-AD1E-4D2A41FC7309}" type="presParOf" srcId="{405C8EF5-49ED-4AA5-B2C7-6C414EF4C7D3}" destId="{61D98461-7AF6-48B5-B663-39E6C47AEEE9}" srcOrd="4" destOrd="0" presId="urn:microsoft.com/office/officeart/2009/3/layout/IncreasingArrowsProcess"/>
    <dgm:cxn modelId="{37AC84FB-31DA-4552-B916-A803AD3575B9}" type="presParOf" srcId="{405C8EF5-49ED-4AA5-B2C7-6C414EF4C7D3}" destId="{7D38D296-63D3-43CB-8B7E-C5AF58088DF8}" srcOrd="5" destOrd="0" presId="urn:microsoft.com/office/officeart/2009/3/layout/IncreasingArrowsProcess"/>
    <dgm:cxn modelId="{FF349BD0-33C3-4B72-9927-0A3BEC9491CC}" type="presParOf" srcId="{405C8EF5-49ED-4AA5-B2C7-6C414EF4C7D3}" destId="{881E7084-A054-40F1-B476-9D7756054A18}" srcOrd="6" destOrd="0" presId="urn:microsoft.com/office/officeart/2009/3/layout/IncreasingArrowsProcess"/>
    <dgm:cxn modelId="{9380E835-A403-4CA1-9425-1FD207261183}" type="presParOf" srcId="{405C8EF5-49ED-4AA5-B2C7-6C414EF4C7D3}" destId="{3BC8A976-F066-4830-9A42-069ED401CAC3}" srcOrd="7" destOrd="0" presId="urn:microsoft.com/office/officeart/2009/3/layout/IncreasingArrowsProcess"/>
    <dgm:cxn modelId="{49FE9F92-A0AF-4807-B59A-8E7596D5A3D6}" type="presParOf" srcId="{405C8EF5-49ED-4AA5-B2C7-6C414EF4C7D3}" destId="{B7D1AB55-03CA-4421-849D-9FB8A2A43C2F}" srcOrd="8" destOrd="0" presId="urn:microsoft.com/office/officeart/2009/3/layout/IncreasingArrowsProcess"/>
    <dgm:cxn modelId="{8CC32C09-1270-46DE-92CF-4007E0E99F25}" type="presParOf" srcId="{405C8EF5-49ED-4AA5-B2C7-6C414EF4C7D3}" destId="{3ED854F7-5F1B-44C4-965A-F52E3320F733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7" t="33540" r="11621" b="10927"/>
          <a:stretch/>
        </p:blipFill>
        <p:spPr>
          <a:xfrm>
            <a:off x="4572000" y="2420888"/>
            <a:ext cx="3672408" cy="38084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927397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Познавательно-исследовательская деятельность детей с ОВЗ (нарушение интеллекта)</a:t>
            </a:r>
          </a:p>
          <a:p>
            <a:r>
              <a:rPr lang="ru-RU" sz="2400" b="1" dirty="0">
                <a:latin typeface="Cambria" pitchFamily="18" charset="0"/>
              </a:rPr>
              <a:t> как направление развития личности дошкольника.</a:t>
            </a:r>
          </a:p>
          <a:p>
            <a:endParaRPr lang="ru-RU" sz="2400" b="1" dirty="0"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16632"/>
            <a:ext cx="2736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mbria" pitchFamily="18" charset="0"/>
                <a:cs typeface="Arial"/>
              </a:rPr>
              <a:t>Муниципальное </a:t>
            </a:r>
            <a:r>
              <a:rPr lang="ru-RU" sz="1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mbria" pitchFamily="18" charset="0"/>
                <a:cs typeface="Arial"/>
              </a:rPr>
              <a:t>бюджетное дошкольное образовательное учреждение детский сад компенсирующего вида № 81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96552" y="5544495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mbria" pitchFamily="18" charset="0"/>
                <a:cs typeface="Arial"/>
              </a:rPr>
              <a:t>Авторы: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mbria" pitchFamily="18" charset="0"/>
                <a:cs typeface="Arial"/>
              </a:rPr>
              <a:t>Сенникова </a:t>
            </a:r>
            <a:r>
              <a:rPr lang="ru-RU" sz="1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mbria" pitchFamily="18" charset="0"/>
                <a:cs typeface="Arial"/>
              </a:rPr>
              <a:t>Лариса Владимировна, </a:t>
            </a:r>
            <a:r>
              <a:rPr lang="ru-RU" sz="1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mbria" pitchFamily="18" charset="0"/>
                <a:cs typeface="Arial"/>
              </a:rPr>
              <a:t>воспитатель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411766" y="6461167"/>
            <a:ext cx="1744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Ангарск </a:t>
            </a:r>
            <a:r>
              <a:rPr lang="ru-RU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201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ru-RU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0480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ambria" pitchFamily="18" charset="0"/>
              </a:rPr>
              <a:t>Основные задачи </a:t>
            </a:r>
            <a:r>
              <a:rPr lang="ru-RU" b="1" dirty="0" smtClean="0">
                <a:latin typeface="Cambria" pitchFamily="18" charset="0"/>
              </a:rPr>
              <a:t>коррекционной развивающей </a:t>
            </a:r>
            <a:r>
              <a:rPr lang="ru-RU" b="1" dirty="0">
                <a:latin typeface="Cambria" pitchFamily="18" charset="0"/>
              </a:rPr>
              <a:t>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	</a:t>
            </a:r>
            <a:r>
              <a:rPr lang="ru-RU" dirty="0">
                <a:latin typeface="Cambria" pitchFamily="18" charset="0"/>
              </a:rPr>
              <a:t>Формирование у детей с </a:t>
            </a:r>
            <a:r>
              <a:rPr lang="ru-RU" dirty="0" smtClean="0">
                <a:latin typeface="Cambria" pitchFamily="18" charset="0"/>
              </a:rPr>
              <a:t>нарушением интеллекта </a:t>
            </a:r>
            <a:r>
              <a:rPr lang="ru-RU" dirty="0">
                <a:latin typeface="Cambria" pitchFamily="18" charset="0"/>
              </a:rPr>
              <a:t>системы научных знаний и обобщенных представлений об окружающей действительности, развитие их познавательной активности.</a:t>
            </a:r>
          </a:p>
          <a:p>
            <a:r>
              <a:rPr lang="ru-RU" dirty="0">
                <a:latin typeface="Cambria" pitchFamily="18" charset="0"/>
              </a:rPr>
              <a:t>	Развитие  у детей с нарушением интеллекта сенсорной </a:t>
            </a:r>
            <a:r>
              <a:rPr lang="ru-RU" dirty="0" smtClean="0">
                <a:latin typeface="Cambria" pitchFamily="18" charset="0"/>
              </a:rPr>
              <a:t>культуры</a:t>
            </a:r>
            <a:endParaRPr lang="ru-RU" dirty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	Формирование представлений о многообразии окружающего мира.</a:t>
            </a:r>
          </a:p>
          <a:p>
            <a:r>
              <a:rPr lang="ru-RU" dirty="0">
                <a:latin typeface="Cambria" pitchFamily="18" charset="0"/>
              </a:rPr>
              <a:t>	Коррекция мыслительных процессов и  </a:t>
            </a:r>
            <a:r>
              <a:rPr lang="ru-RU" dirty="0" smtClean="0">
                <a:latin typeface="Cambria" pitchFamily="18" charset="0"/>
              </a:rPr>
              <a:t>речи.</a:t>
            </a:r>
            <a:endParaRPr lang="ru-RU" dirty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	Развитие творческой </a:t>
            </a:r>
            <a:r>
              <a:rPr lang="ru-RU" dirty="0" smtClean="0">
                <a:latin typeface="Cambria" pitchFamily="18" charset="0"/>
              </a:rPr>
              <a:t>личности.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864100"/>
            <a:ext cx="29448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85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96752" cy="12870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Этапы </a:t>
            </a:r>
            <a:r>
              <a:rPr lang="ru-RU" sz="2800" b="1" dirty="0" err="1" smtClean="0">
                <a:latin typeface="Cambria" pitchFamily="18" charset="0"/>
              </a:rPr>
              <a:t>коррекционно</a:t>
            </a:r>
            <a:r>
              <a:rPr lang="ru-RU" sz="2800" b="1" dirty="0" smtClean="0">
                <a:latin typeface="Cambria" pitchFamily="18" charset="0"/>
              </a:rPr>
              <a:t> </a:t>
            </a:r>
            <a:r>
              <a:rPr lang="ru-RU" sz="2800" b="1" dirty="0">
                <a:latin typeface="Cambria" pitchFamily="18" charset="0"/>
              </a:rPr>
              <a:t>– </a:t>
            </a:r>
            <a:r>
              <a:rPr lang="ru-RU" sz="2800" b="1" dirty="0" smtClean="0">
                <a:latin typeface="Cambria" pitchFamily="18" charset="0"/>
              </a:rPr>
              <a:t>развивающей работы </a:t>
            </a:r>
            <a:r>
              <a:rPr lang="ru-RU" sz="2800" b="1" dirty="0">
                <a:latin typeface="Cambria" pitchFamily="18" charset="0"/>
              </a:rPr>
              <a:t>по развитию познавательно-исследовательской деятельности </a:t>
            </a:r>
            <a:r>
              <a:rPr lang="ru-RU" sz="2800" b="1" dirty="0" smtClean="0">
                <a:latin typeface="Cambria" pitchFamily="18" charset="0"/>
              </a:rPr>
              <a:t>: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6921217" cy="4176464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ru-RU" sz="2900" b="1" u="sng" dirty="0">
                <a:latin typeface="Cambria" pitchFamily="18" charset="0"/>
              </a:rPr>
              <a:t>1 этап (дети 2 года обучения)</a:t>
            </a:r>
          </a:p>
          <a:p>
            <a:r>
              <a:rPr lang="ru-RU" sz="2900" dirty="0">
                <a:latin typeface="Cambria" pitchFamily="18" charset="0"/>
              </a:rPr>
              <a:t>- обследование предметов;</a:t>
            </a:r>
          </a:p>
          <a:p>
            <a:r>
              <a:rPr lang="ru-RU" sz="2900" dirty="0">
                <a:latin typeface="Cambria" pitchFamily="18" charset="0"/>
              </a:rPr>
              <a:t>- решение проблемно-практических задач методом проб;</a:t>
            </a:r>
          </a:p>
          <a:p>
            <a:r>
              <a:rPr lang="ru-RU" sz="2900" dirty="0">
                <a:latin typeface="Cambria" pitchFamily="18" charset="0"/>
              </a:rPr>
              <a:t>- выполнение предметной классификации по образцу.</a:t>
            </a:r>
          </a:p>
          <a:p>
            <a:pPr marL="68580" indent="0">
              <a:buNone/>
            </a:pPr>
            <a:r>
              <a:rPr lang="ru-RU" sz="2900" b="1" u="sng" dirty="0">
                <a:latin typeface="Cambria" pitchFamily="18" charset="0"/>
              </a:rPr>
              <a:t>2 этап (дети 3 года обучения)</a:t>
            </a:r>
          </a:p>
          <a:p>
            <a:r>
              <a:rPr lang="ru-RU" sz="2900" dirty="0">
                <a:latin typeface="Cambria" pitchFamily="18" charset="0"/>
              </a:rPr>
              <a:t>- нахождение различий в деталях при сопоставлении предметов;</a:t>
            </a:r>
          </a:p>
          <a:p>
            <a:r>
              <a:rPr lang="ru-RU" sz="2900" dirty="0">
                <a:latin typeface="Cambria" pitchFamily="18" charset="0"/>
              </a:rPr>
              <a:t>- выполнение предметных действий путем зрительного соотнесения и </a:t>
            </a:r>
            <a:r>
              <a:rPr lang="ru-RU" sz="2900" dirty="0" err="1">
                <a:latin typeface="Cambria" pitchFamily="18" charset="0"/>
              </a:rPr>
              <a:t>примеривания</a:t>
            </a:r>
            <a:r>
              <a:rPr lang="ru-RU" sz="2900" dirty="0">
                <a:latin typeface="Cambria" pitchFamily="18" charset="0"/>
              </a:rPr>
              <a:t>;</a:t>
            </a:r>
          </a:p>
          <a:p>
            <a:r>
              <a:rPr lang="ru-RU" sz="2900" dirty="0">
                <a:latin typeface="Cambria" pitchFamily="18" charset="0"/>
              </a:rPr>
              <a:t>- установление причинно-следственных связей и зависимостей между объектами и явлениями;</a:t>
            </a:r>
          </a:p>
          <a:p>
            <a:r>
              <a:rPr lang="ru-RU" sz="2900" dirty="0">
                <a:latin typeface="Cambria" pitchFamily="18" charset="0"/>
              </a:rPr>
              <a:t>- формирование умения выполнять операции сравнения и обобщения, определять последовательность событий.</a:t>
            </a:r>
          </a:p>
          <a:p>
            <a:pPr marL="68580" indent="0">
              <a:buNone/>
            </a:pPr>
            <a:r>
              <a:rPr lang="ru-RU" sz="2900" b="1" u="sng" dirty="0">
                <a:latin typeface="Cambria" pitchFamily="18" charset="0"/>
              </a:rPr>
              <a:t>3 этап (дети 4 года обучения)</a:t>
            </a:r>
          </a:p>
          <a:p>
            <a:r>
              <a:rPr lang="ru-RU" sz="2900" dirty="0">
                <a:latin typeface="Cambria" pitchFamily="18" charset="0"/>
              </a:rPr>
              <a:t>- воссоздание целостного образа предмета по его частям;</a:t>
            </a:r>
          </a:p>
          <a:p>
            <a:r>
              <a:rPr lang="ru-RU" sz="2900" dirty="0">
                <a:latin typeface="Cambria" pitchFamily="18" charset="0"/>
              </a:rPr>
              <a:t>- определение предполагаемой причины явления, выбор из 2-3;</a:t>
            </a:r>
          </a:p>
          <a:p>
            <a:r>
              <a:rPr lang="ru-RU" sz="2900" dirty="0">
                <a:latin typeface="Cambria" pitchFamily="18" charset="0"/>
              </a:rPr>
              <a:t>- анализ с формулировкой вывода по наблюдаемому предмету или явлению.</a:t>
            </a:r>
          </a:p>
          <a:p>
            <a:r>
              <a:rPr lang="ru-RU" sz="2900" dirty="0">
                <a:latin typeface="Cambria" pitchFamily="18" charset="0"/>
              </a:rPr>
              <a:t>- развитие детского экспериментирования, расширение форм практического экспериментирования.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62200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56254121"/>
              </p:ext>
            </p:extLst>
          </p:nvPr>
        </p:nvGraphicFramePr>
        <p:xfrm>
          <a:off x="395536" y="764704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702208" y="2492896"/>
            <a:ext cx="288032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557202" y="3284984"/>
            <a:ext cx="360040" cy="3600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115368" y="2708920"/>
            <a:ext cx="288032" cy="5760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0832" y="116632"/>
            <a:ext cx="4968552" cy="8640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itchFamily="18" charset="0"/>
              </a:rPr>
              <a:t>формы и приёмы работы с детьми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 rot="3268847">
            <a:off x="7261262" y="965164"/>
            <a:ext cx="429698" cy="45786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390402" y="1239455"/>
            <a:ext cx="670659" cy="412616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7443545">
            <a:off x="1748415" y="614917"/>
            <a:ext cx="537346" cy="457158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7"/>
          <a:stretch/>
        </p:blipFill>
        <p:spPr>
          <a:xfrm>
            <a:off x="683568" y="682726"/>
            <a:ext cx="7920880" cy="577060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231652"/>
              </p:ext>
            </p:extLst>
          </p:nvPr>
        </p:nvGraphicFramePr>
        <p:xfrm>
          <a:off x="827584" y="764704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1110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24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 numCol="2">
            <a:noAutofit/>
          </a:bodyPr>
          <a:lstStyle/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800" b="1" u="sng" dirty="0" smtClean="0">
              <a:latin typeface="Cambria" pitchFamily="18" charset="0"/>
              <a:ea typeface="Calibri"/>
              <a:cs typeface="Times New Roman"/>
            </a:endParaRP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u="sng" dirty="0" smtClean="0">
                <a:latin typeface="Cambria" pitchFamily="18" charset="0"/>
                <a:ea typeface="Calibri"/>
                <a:cs typeface="Times New Roman"/>
              </a:rPr>
              <a:t>Со </a:t>
            </a:r>
            <a:r>
              <a:rPr lang="ru-RU" sz="1800" b="1" u="sng" dirty="0">
                <a:latin typeface="Cambria" pitchFamily="18" charset="0"/>
                <a:ea typeface="Calibri"/>
                <a:cs typeface="Times New Roman"/>
              </a:rPr>
              <a:t>2 года обучения</a:t>
            </a:r>
            <a:endParaRPr lang="ru-RU" sz="1800" u="sng" dirty="0">
              <a:latin typeface="Cambria" pitchFamily="18" charset="0"/>
              <a:ea typeface="Calibri"/>
              <a:cs typeface="Times New Roman"/>
            </a:endParaRPr>
          </a:p>
          <a:p>
            <a:pPr marL="68580" indent="0">
              <a:lnSpc>
                <a:spcPct val="115000"/>
              </a:lnSpc>
              <a:buNone/>
            </a:pPr>
            <a:r>
              <a:rPr lang="ru-RU" sz="1400" b="1" dirty="0" smtClean="0">
                <a:latin typeface="Cambria" pitchFamily="18" charset="0"/>
                <a:ea typeface="Calibri"/>
                <a:cs typeface="Times New Roman"/>
              </a:rPr>
              <a:t>Дидактический </a:t>
            </a:r>
            <a:r>
              <a:rPr lang="ru-RU" sz="1400" b="1" dirty="0">
                <a:latin typeface="Cambria" pitchFamily="18" charset="0"/>
                <a:ea typeface="Calibri"/>
                <a:cs typeface="Times New Roman"/>
              </a:rPr>
              <a:t>материал: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Вводится </a:t>
            </a: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персонаж, от которого идет эксперимент (он живет в природном уголке)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книги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- тематические альбомы</a:t>
            </a: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latin typeface="Cambria" pitchFamily="18" charset="0"/>
                <a:ea typeface="Calibri"/>
                <a:cs typeface="Times New Roman"/>
              </a:rPr>
              <a:t>Оборудование</a:t>
            </a:r>
            <a:r>
              <a:rPr lang="ru-RU" sz="1400" b="1" dirty="0">
                <a:latin typeface="Cambria" pitchFamily="18" charset="0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- «центр песка»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- «центр воды»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- игрушки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- красители (пищевые) </a:t>
            </a: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–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-</a:t>
            </a: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разные крупные семена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простейшие приборы и приспособления (лупы, зеркала, ящик ощущений, бросовый материал)</a:t>
            </a: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u="sng" dirty="0">
                <a:latin typeface="Cambria" pitchFamily="18" charset="0"/>
                <a:ea typeface="Calibri"/>
                <a:cs typeface="Times New Roman"/>
              </a:rPr>
              <a:t>С 3 года обучения</a:t>
            </a:r>
            <a:endParaRPr lang="ru-RU" sz="1800" u="sng" dirty="0">
              <a:latin typeface="Cambria" pitchFamily="18" charset="0"/>
              <a:ea typeface="Calibri"/>
              <a:cs typeface="Times New Roman"/>
            </a:endParaRPr>
          </a:p>
          <a:p>
            <a:pPr marL="68580" indent="0">
              <a:lnSpc>
                <a:spcPct val="115000"/>
              </a:lnSpc>
              <a:buNone/>
            </a:pPr>
            <a:r>
              <a:rPr lang="ru-RU" sz="1400" b="1" dirty="0">
                <a:latin typeface="Cambria" pitchFamily="18" charset="0"/>
                <a:ea typeface="Calibri"/>
                <a:cs typeface="Times New Roman"/>
              </a:rPr>
              <a:t>Дидактический материал: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Рядом </a:t>
            </a: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с персонажем располагаем карточки – схемы (проведение экспериментов)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Схемы (что можно делать, что нельзя)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мини - музеи</a:t>
            </a: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latin typeface="Cambria" pitchFamily="18" charset="0"/>
              <a:ea typeface="Calibri"/>
              <a:cs typeface="Times New Roman"/>
            </a:endParaRPr>
          </a:p>
          <a:p>
            <a:pPr marL="68580" indent="0">
              <a:lnSpc>
                <a:spcPct val="115000"/>
              </a:lnSpc>
              <a:buNone/>
            </a:pP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Создание условий</a:t>
            </a:r>
          </a:p>
          <a:p>
            <a:pPr marL="68580" indent="0">
              <a:lnSpc>
                <a:spcPct val="115000"/>
              </a:lnSpc>
              <a:buNone/>
            </a:pPr>
            <a:endParaRPr lang="ru-RU" sz="1400" b="1" dirty="0">
              <a:latin typeface="Cambria" pitchFamily="18" charset="0"/>
              <a:ea typeface="Calibri"/>
              <a:cs typeface="Times New Roman"/>
            </a:endParaRPr>
          </a:p>
          <a:p>
            <a:pPr marL="68580" indent="0">
              <a:lnSpc>
                <a:spcPct val="115000"/>
              </a:lnSpc>
              <a:buNone/>
            </a:pPr>
            <a:r>
              <a:rPr lang="ru-RU" sz="1400" b="1" dirty="0" smtClean="0">
                <a:latin typeface="Cambria" pitchFamily="18" charset="0"/>
                <a:ea typeface="Calibri"/>
                <a:cs typeface="Times New Roman"/>
              </a:rPr>
              <a:t>Оборудование</a:t>
            </a:r>
            <a:r>
              <a:rPr lang="ru-RU" sz="1400" b="1" dirty="0">
                <a:latin typeface="Cambria" pitchFamily="18" charset="0"/>
                <a:ea typeface="Calibri"/>
                <a:cs typeface="Times New Roman"/>
              </a:rPr>
              <a:t>:</a:t>
            </a: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Добавляется: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сахар, соль, мука, крахмал.</a:t>
            </a: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u="sng" dirty="0">
                <a:latin typeface="Cambria" pitchFamily="18" charset="0"/>
                <a:ea typeface="Calibri"/>
                <a:cs typeface="Times New Roman"/>
              </a:rPr>
              <a:t>С 4 года обучения</a:t>
            </a:r>
            <a:endParaRPr lang="ru-RU" sz="1800" u="sng" dirty="0">
              <a:latin typeface="Cambria" pitchFamily="18" charset="0"/>
              <a:ea typeface="Calibri"/>
              <a:cs typeface="Times New Roman"/>
            </a:endParaRPr>
          </a:p>
          <a:p>
            <a:pPr marL="68580" indent="0">
              <a:lnSpc>
                <a:spcPct val="115000"/>
              </a:lnSpc>
              <a:buNone/>
            </a:pPr>
            <a:r>
              <a:rPr lang="ru-RU" sz="1400" b="1" dirty="0">
                <a:latin typeface="Cambria" pitchFamily="18" charset="0"/>
                <a:ea typeface="Calibri"/>
                <a:cs typeface="Times New Roman"/>
              </a:rPr>
              <a:t>Дидактический материал: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Исчезает </a:t>
            </a: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персонаж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Организуется мини- центр, заводятся блокноты на каждого ребенка</a:t>
            </a: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Cambria" pitchFamily="18" charset="0"/>
                <a:ea typeface="Calibri"/>
                <a:cs typeface="Times New Roman"/>
              </a:rPr>
              <a:t>Добавляется</a:t>
            </a: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- Физическая карта мира с двумя полушариями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- Глобус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- Энциклопедии</a:t>
            </a: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Cambria" pitchFamily="18" charset="0"/>
                <a:ea typeface="Calibri"/>
                <a:cs typeface="Times New Roman"/>
              </a:rPr>
              <a:t>Оборудование: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Вводятся разделы: бумага, стекло, дерево, резина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Расширяется природный материал (мхи, почки, камни, гайки, шурупы, скрепки)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itchFamily="18" charset="0"/>
                <a:ea typeface="Calibri"/>
                <a:cs typeface="Times New Roman"/>
              </a:rPr>
              <a:t>Усложняются приборы (микроскопы, песочные часы, увеличительные стекла, воздушные шары, зеркала)</a:t>
            </a:r>
          </a:p>
          <a:p>
            <a:endParaRPr lang="ru-RU" sz="14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64704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5982097"/>
              </p:ext>
            </p:extLst>
          </p:nvPr>
        </p:nvGraphicFramePr>
        <p:xfrm>
          <a:off x="0" y="260648"/>
          <a:ext cx="9144000" cy="615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Выгнутая вниз стрелка 10"/>
          <p:cNvSpPr/>
          <p:nvPr/>
        </p:nvSpPr>
        <p:spPr>
          <a:xfrm rot="1584631">
            <a:off x="241072" y="3898816"/>
            <a:ext cx="1275462" cy="57608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9907518">
            <a:off x="2773799" y="3457378"/>
            <a:ext cx="1008112" cy="576064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510545">
            <a:off x="4067046" y="3127842"/>
            <a:ext cx="1082563" cy="576064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19265649">
            <a:off x="5705954" y="3620886"/>
            <a:ext cx="1145636" cy="576064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162560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1265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Схематическое </a:t>
            </a:r>
            <a:r>
              <a:rPr lang="ru-RU" b="1" dirty="0">
                <a:latin typeface="Cambria" pitchFamily="18" charset="0"/>
              </a:rPr>
              <a:t>моделирование </a:t>
            </a:r>
            <a:r>
              <a:rPr lang="ru-RU" b="1" dirty="0" smtClean="0">
                <a:latin typeface="Cambria" pitchFamily="18" charset="0"/>
              </a:rPr>
              <a:t>эксперимента</a:t>
            </a:r>
            <a:r>
              <a:rPr lang="ru-RU" dirty="0" smtClean="0">
                <a:latin typeface="Cambria" pitchFamily="18" charset="0"/>
              </a:rPr>
              <a:t>(из опыта работы)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67" b="24889"/>
          <a:stretch/>
        </p:blipFill>
        <p:spPr>
          <a:xfrm>
            <a:off x="5596422" y="4321552"/>
            <a:ext cx="2568279" cy="202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90" y="4358347"/>
            <a:ext cx="2705397" cy="202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517349"/>
            <a:ext cx="2568279" cy="1925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13" y="1628800"/>
            <a:ext cx="2705397" cy="1901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58347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429000"/>
            <a:ext cx="78488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  <a:latin typeface="Cambria" panose="02040503050406030204" pitchFamily="18" charset="0"/>
              </a:rPr>
              <a:t>В</a:t>
            </a:r>
            <a:r>
              <a:rPr lang="ru-RU" sz="2800" b="1" i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.</a:t>
            </a:r>
            <a:r>
              <a:rPr lang="en-US" sz="2800" b="1" i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А.</a:t>
            </a:r>
            <a:r>
              <a:rPr lang="en-US" sz="2800" b="1" i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Сухомлинский</a:t>
            </a:r>
            <a:r>
              <a:rPr lang="ru-RU" sz="2800" b="1" i="1" dirty="0">
                <a:solidFill>
                  <a:schemeClr val="accent1"/>
                </a:solidFill>
                <a:latin typeface="Cambria" panose="02040503050406030204" pitchFamily="18" charset="0"/>
              </a:rPr>
              <a:t>:</a:t>
            </a:r>
            <a:r>
              <a:rPr lang="ru-RU" sz="2400" b="1" i="1" dirty="0">
                <a:solidFill>
                  <a:schemeClr val="accent1"/>
                </a:solidFill>
                <a:latin typeface="Cambria" panose="02040503050406030204" pitchFamily="18" charset="0"/>
              </a:rPr>
              <a:t> «Детство - каждодневное открытие мира».</a:t>
            </a:r>
          </a:p>
        </p:txBody>
      </p:sp>
    </p:spTree>
    <p:extLst>
      <p:ext uri="{BB962C8B-B14F-4D97-AF65-F5344CB8AC3E}">
        <p14:creationId xmlns:p14="http://schemas.microsoft.com/office/powerpoint/2010/main" val="27462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88832" cy="14779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4E67C8"/>
                </a:solidFill>
                <a:latin typeface="Cambria" panose="02040503050406030204" pitchFamily="18" charset="0"/>
              </a:rPr>
              <a:t>Показатели </a:t>
            </a:r>
            <a:r>
              <a:rPr lang="ru-RU" sz="3200" b="1" dirty="0" err="1">
                <a:solidFill>
                  <a:srgbClr val="4E67C8"/>
                </a:solidFill>
                <a:latin typeface="Cambria" panose="02040503050406030204" pitchFamily="18" charset="0"/>
              </a:rPr>
              <a:t>сформированности</a:t>
            </a:r>
            <a:r>
              <a:rPr lang="ru-RU" sz="3200" b="1" dirty="0">
                <a:solidFill>
                  <a:srgbClr val="4E67C8"/>
                </a:solidFill>
                <a:latin typeface="Cambria" panose="02040503050406030204" pitchFamily="18" charset="0"/>
              </a:rPr>
              <a:t> исследовательской деятельности:</a:t>
            </a:r>
            <a:br>
              <a:rPr lang="ru-RU" sz="3200" b="1" dirty="0">
                <a:solidFill>
                  <a:srgbClr val="4E67C8"/>
                </a:solidFill>
                <a:latin typeface="Cambria" panose="020405030504060302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344816" cy="4392488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видеть проблему;</a:t>
            </a:r>
            <a:b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b="1" dirty="0" smtClean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Cambria" panose="020405030504060302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Умение</a:t>
            </a:r>
            <a:r>
              <a:rPr lang="ru-RU" sz="2600" b="1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и задавать вопросы;</a:t>
            </a:r>
            <a:b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b="1" dirty="0" smtClean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выдвигать гипотезы;</a:t>
            </a:r>
            <a:b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 smtClean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</a:t>
            </a:r>
            <a: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делать выводы и умозаключения;</a:t>
            </a:r>
            <a:b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 smtClean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</a:t>
            </a:r>
            <a: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доказывать и защищать свои идеи;</a:t>
            </a:r>
            <a:b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b="1" dirty="0" smtClean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</a:t>
            </a:r>
            <a:r>
              <a:rPr lang="ru-RU" sz="26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действовать на этапах исследования.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4E67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65104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7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240650" cy="1261944"/>
          </a:xfrm>
        </p:spPr>
        <p:txBody>
          <a:bodyPr>
            <a:noAutofit/>
          </a:bodyPr>
          <a:lstStyle/>
          <a:p>
            <a:pPr marL="68580" lvl="0">
              <a:spcBef>
                <a:spcPct val="20000"/>
              </a:spcBef>
            </a:pPr>
            <a:r>
              <a:rPr lang="ru-RU" sz="3200" b="1" dirty="0">
                <a:solidFill>
                  <a:srgbClr val="4E67C8"/>
                </a:solidFill>
                <a:latin typeface="Cambria" panose="02040503050406030204" pitchFamily="18" charset="0"/>
              </a:rPr>
              <a:t>Критерии сформированности исследовательской деятельности:</a:t>
            </a:r>
            <a:r>
              <a:rPr lang="ru-RU" sz="3200" b="1" dirty="0">
                <a:solidFill>
                  <a:srgbClr val="212745"/>
                </a:solidFill>
              </a:rPr>
              <a:t/>
            </a:r>
            <a:br>
              <a:rPr lang="ru-RU" sz="3200" b="1" dirty="0">
                <a:solidFill>
                  <a:srgbClr val="212745"/>
                </a:solidFill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>
                <a:latin typeface="Cambria" panose="02040503050406030204" pitchFamily="18" charset="0"/>
              </a:rPr>
              <a:t>Самостоятельность.</a:t>
            </a:r>
          </a:p>
          <a:p>
            <a:pPr lvl="0"/>
            <a:r>
              <a:rPr lang="ru-RU" sz="2800" b="1" dirty="0">
                <a:latin typeface="Cambria" panose="02040503050406030204" pitchFamily="18" charset="0"/>
              </a:rPr>
              <a:t>Полнота и логичность ответа.</a:t>
            </a:r>
          </a:p>
          <a:p>
            <a:pPr lvl="0"/>
            <a:r>
              <a:rPr lang="ru-RU" sz="2800" b="1" dirty="0">
                <a:latin typeface="Cambria" panose="02040503050406030204" pitchFamily="18" charset="0"/>
              </a:rPr>
              <a:t>Правильность выводов и формулировок.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21088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6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1751100"/>
              </p:ext>
            </p:extLst>
          </p:nvPr>
        </p:nvGraphicFramePr>
        <p:xfrm>
          <a:off x="-612576" y="-99392"/>
          <a:ext cx="10441160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95800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74441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136904" cy="3312368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Cambria" pitchFamily="18" charset="0"/>
              </a:rPr>
              <a:t>Китайская пословица гласит:</a:t>
            </a:r>
            <a:r>
              <a:rPr lang="ru-RU" dirty="0">
                <a:latin typeface="Cambria" pitchFamily="18" charset="0"/>
              </a:rPr>
              <a:t/>
            </a:r>
            <a:br>
              <a:rPr lang="ru-RU" dirty="0">
                <a:latin typeface="Cambria" pitchFamily="18" charset="0"/>
              </a:rPr>
            </a:br>
            <a:r>
              <a:rPr lang="ru-RU" b="1" i="1" dirty="0">
                <a:latin typeface="Cambria" pitchFamily="18" charset="0"/>
              </a:rPr>
              <a:t>То, что я услышал, я забыл.</a:t>
            </a:r>
            <a:r>
              <a:rPr lang="ru-RU" dirty="0">
                <a:latin typeface="Cambria" pitchFamily="18" charset="0"/>
              </a:rPr>
              <a:t/>
            </a:r>
            <a:br>
              <a:rPr lang="ru-RU" dirty="0">
                <a:latin typeface="Cambria" pitchFamily="18" charset="0"/>
              </a:rPr>
            </a:br>
            <a:r>
              <a:rPr lang="ru-RU" b="1" i="1" dirty="0">
                <a:latin typeface="Cambria" pitchFamily="18" charset="0"/>
              </a:rPr>
              <a:t>То, что я увидел, я помню.</a:t>
            </a:r>
            <a:r>
              <a:rPr lang="ru-RU" dirty="0">
                <a:latin typeface="Cambria" pitchFamily="18" charset="0"/>
              </a:rPr>
              <a:t/>
            </a:r>
            <a:br>
              <a:rPr lang="ru-RU" dirty="0">
                <a:latin typeface="Cambria" pitchFamily="18" charset="0"/>
              </a:rPr>
            </a:br>
            <a:r>
              <a:rPr lang="ru-RU" b="1" i="1" dirty="0">
                <a:latin typeface="Cambria" pitchFamily="18" charset="0"/>
              </a:rPr>
              <a:t>То, что я сделал, я знаю!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312658" cy="720080"/>
          </a:xfrm>
        </p:spPr>
        <p:txBody>
          <a:bodyPr>
            <a:normAutofit/>
          </a:bodyPr>
          <a:lstStyle/>
          <a:p>
            <a:r>
              <a:rPr lang="ru-RU" b="1" dirty="0">
                <a:latin typeface="Cambria" pitchFamily="18" charset="0"/>
              </a:rPr>
              <a:t>Используемая литература: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6993225" cy="434784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	Журнал Дошкольное воспитание №6, 2007.</a:t>
            </a:r>
          </a:p>
          <a:p>
            <a:r>
              <a:rPr lang="ru-RU" dirty="0"/>
              <a:t>	Журнал «Дошкольное воспитание» №3,2007. – «Развитие творческого потенциала в процессе проблемного обучения». </a:t>
            </a:r>
          </a:p>
          <a:p>
            <a:r>
              <a:rPr lang="ru-RU" dirty="0"/>
              <a:t>	</a:t>
            </a:r>
            <a:r>
              <a:rPr lang="ru-RU" dirty="0" err="1"/>
              <a:t>Венгер</a:t>
            </a:r>
            <a:r>
              <a:rPr lang="ru-RU" dirty="0"/>
              <a:t> Л.А., Мухина В.С. «Психология»/ </a:t>
            </a:r>
            <a:r>
              <a:rPr lang="ru-RU" dirty="0" err="1"/>
              <a:t>Венгер</a:t>
            </a:r>
            <a:r>
              <a:rPr lang="ru-RU" dirty="0"/>
              <a:t> Л.А., Мухина В.С. – М.: Просвещение, 1988г.</a:t>
            </a:r>
          </a:p>
          <a:p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Алешина Н.В. Ознакомление дошкольников с окружающим и социальной действительностью, Москва, 2005</a:t>
            </a:r>
          </a:p>
          <a:p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/>
              <a:t>Зебзеева</a:t>
            </a:r>
            <a:r>
              <a:rPr lang="ru-RU" dirty="0"/>
              <a:t> В.А. Развитие элементарных естественно- научных представлений и экологической культуры детей, </a:t>
            </a:r>
            <a:r>
              <a:rPr lang="ru-RU" dirty="0" err="1"/>
              <a:t>москва</a:t>
            </a:r>
            <a:r>
              <a:rPr lang="ru-RU" dirty="0"/>
              <a:t>, 2009</a:t>
            </a:r>
          </a:p>
          <a:p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Иванова А.И. Естественно – научные наблюдения и эксперименты в детском саду. Человек, Москва, 2007</a:t>
            </a:r>
          </a:p>
          <a:p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Короткова Н.А. Образовательный процесс в группах детей старшего дошкольного возраста, Москва, 2007</a:t>
            </a:r>
          </a:p>
          <a:p>
            <a:r>
              <a:rPr lang="ru-RU" dirty="0"/>
              <a:t>	</a:t>
            </a:r>
            <a:r>
              <a:rPr lang="ru-RU" dirty="0" err="1"/>
              <a:t>Машакова</a:t>
            </a:r>
            <a:r>
              <a:rPr lang="ru-RU" dirty="0"/>
              <a:t> С.В., </a:t>
            </a:r>
            <a:r>
              <a:rPr lang="ru-RU" dirty="0" err="1"/>
              <a:t>Суздалева</a:t>
            </a:r>
            <a:r>
              <a:rPr lang="ru-RU" dirty="0"/>
              <a:t> Г.Н. Познавательно-исследовательские занятия с детьми 5-7 лет на экологической тропе, Волгоград, 2011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65104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49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424936" cy="61926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4187" y="4941168"/>
            <a:ext cx="8250198" cy="16198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5400" b="1" dirty="0">
              <a:ln/>
              <a:solidFill>
                <a:schemeClr val="accent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73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96562048"/>
              </p:ext>
            </p:extLst>
          </p:nvPr>
        </p:nvGraphicFramePr>
        <p:xfrm>
          <a:off x="395536" y="548680"/>
          <a:ext cx="74168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 со стрелкой вправо 7"/>
          <p:cNvSpPr/>
          <p:nvPr/>
        </p:nvSpPr>
        <p:spPr>
          <a:xfrm rot="10800000">
            <a:off x="7380312" y="908720"/>
            <a:ext cx="1296144" cy="5472608"/>
          </a:xfrm>
          <a:prstGeom prst="rightArrowCallout">
            <a:avLst>
              <a:gd name="adj1" fmla="val 25000"/>
              <a:gd name="adj2" fmla="val 25000"/>
              <a:gd name="adj3" fmla="val 29713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Познавательно-исследовательская деятельность</a:t>
            </a:r>
          </a:p>
        </p:txBody>
      </p:sp>
      <p:sp>
        <p:nvSpPr>
          <p:cNvPr id="9" name="Улыбающееся лицо 8"/>
          <p:cNvSpPr/>
          <p:nvPr/>
        </p:nvSpPr>
        <p:spPr>
          <a:xfrm>
            <a:off x="5148064" y="2060848"/>
            <a:ext cx="2376264" cy="244827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79473" y="31409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Активность ребёнка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8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51344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dirty="0">
                <a:latin typeface="Cambria" pitchFamily="18" charset="0"/>
                <a:ea typeface="Calibri"/>
                <a:cs typeface="Times New Roman"/>
              </a:rPr>
              <a:t>Развивающие функции познавательно-исследовательской деятельности:</a:t>
            </a:r>
            <a:endParaRPr lang="ru-RU" sz="2000" dirty="0">
              <a:latin typeface="Cambria" pitchFamily="18" charset="0"/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000" dirty="0">
                <a:latin typeface="Cambria" pitchFamily="18" charset="0"/>
                <a:ea typeface="Calibri"/>
                <a:cs typeface="Times New Roman"/>
              </a:rPr>
              <a:t>1. Развитие познавательной инициативы ребенка (любознательности)</a:t>
            </a:r>
          </a:p>
          <a:p>
            <a:pPr indent="449580">
              <a:spcAft>
                <a:spcPts val="0"/>
              </a:spcAft>
            </a:pPr>
            <a:r>
              <a:rPr lang="ru-RU" sz="2000" dirty="0">
                <a:latin typeface="Cambria" pitchFamily="18" charset="0"/>
                <a:ea typeface="Calibri"/>
                <a:cs typeface="Times New Roman"/>
              </a:rPr>
              <a:t>2. Освоение ребенком основных культурных форм упорядочения опыта (причинно-следственных, </a:t>
            </a:r>
            <a:r>
              <a:rPr lang="ru-RU" sz="2000" dirty="0" err="1">
                <a:latin typeface="Cambria" pitchFamily="18" charset="0"/>
                <a:ea typeface="Calibri"/>
                <a:cs typeface="Times New Roman"/>
              </a:rPr>
              <a:t>родо</a:t>
            </a:r>
            <a:r>
              <a:rPr lang="ru-RU" sz="2000" dirty="0">
                <a:latin typeface="Cambria" pitchFamily="18" charset="0"/>
                <a:ea typeface="Calibri"/>
                <a:cs typeface="Times New Roman"/>
              </a:rPr>
              <a:t>-видовых и др. отношений)</a:t>
            </a:r>
          </a:p>
          <a:p>
            <a:pPr indent="449580">
              <a:spcAft>
                <a:spcPts val="0"/>
              </a:spcAft>
            </a:pPr>
            <a:r>
              <a:rPr lang="ru-RU" sz="2000" dirty="0">
                <a:latin typeface="Cambria" pitchFamily="18" charset="0"/>
                <a:ea typeface="Calibri"/>
                <a:cs typeface="Times New Roman"/>
              </a:rPr>
              <a:t>3. Перевод ребенка от уровня практического действия к символическому (схематизация связей и отношений между явлениями окружающего мира)</a:t>
            </a:r>
          </a:p>
          <a:p>
            <a:pPr indent="449580">
              <a:spcAft>
                <a:spcPts val="0"/>
              </a:spcAft>
            </a:pPr>
            <a:r>
              <a:rPr lang="ru-RU" sz="2000" dirty="0">
                <a:latin typeface="Cambria" pitchFamily="18" charset="0"/>
                <a:ea typeface="Calibri"/>
                <a:cs typeface="Times New Roman"/>
              </a:rPr>
              <a:t>4. Развитие восприятия, мышления, речи (словесного анализа-рассуждения)</a:t>
            </a:r>
          </a:p>
          <a:p>
            <a:pPr indent="449580">
              <a:spcAft>
                <a:spcPts val="0"/>
              </a:spcAft>
            </a:pPr>
            <a:r>
              <a:rPr lang="ru-RU" sz="2000" dirty="0">
                <a:latin typeface="Cambria" pitchFamily="18" charset="0"/>
                <a:ea typeface="Calibri"/>
                <a:cs typeface="Times New Roman"/>
              </a:rPr>
              <a:t>5.  Расширение кругозора детей  (выведение за пределы практического опыта в широкую пространственную и временную перспективу)</a:t>
            </a:r>
            <a:endParaRPr lang="ru-RU" sz="2000" dirty="0">
              <a:effectLst/>
              <a:latin typeface="Cambria" pitchFamily="18" charset="0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89040"/>
            <a:ext cx="214606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5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5702173"/>
              </p:ext>
            </p:extLst>
          </p:nvPr>
        </p:nvGraphicFramePr>
        <p:xfrm>
          <a:off x="611560" y="476672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" y="476672"/>
            <a:ext cx="244827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6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1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Экспериментирование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– метод формирования основ естественнонаучных и экологических понятий.</a:t>
            </a:r>
            <a:endParaRPr lang="ru-RU" sz="1600" dirty="0">
              <a:latin typeface="Cambria" pitchFamily="18" charset="0"/>
              <a:ea typeface="Calibri"/>
              <a:cs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Эксперимент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 - от греч. « проба, опыт»- научно поставленный опыт, наблюдение исследуемого явления в научно учитываемых условиях, позволяющих следить за ходом явления и многократно воспроизводить его.</a:t>
            </a:r>
            <a:endParaRPr lang="ru-RU" sz="1600" dirty="0">
              <a:effectLst/>
              <a:latin typeface="Cambria" pitchFamily="18" charset="0"/>
              <a:ea typeface="Calibri"/>
              <a:cs typeface="Times New Roman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29742465"/>
              </p:ext>
            </p:extLst>
          </p:nvPr>
        </p:nvGraphicFramePr>
        <p:xfrm>
          <a:off x="1187624" y="1397000"/>
          <a:ext cx="705678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3861048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Типы задач</a:t>
            </a:r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81555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22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7272808" cy="1431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latin typeface="Cambria" pitchFamily="18" charset="0"/>
              </a:rPr>
              <a:t>Исследование </a:t>
            </a:r>
            <a:r>
              <a:rPr lang="ru-RU" sz="3200" b="1" dirty="0">
                <a:latin typeface="Cambria" pitchFamily="18" charset="0"/>
              </a:rPr>
              <a:t>- </a:t>
            </a:r>
            <a:r>
              <a:rPr lang="ru-RU" sz="3200" dirty="0">
                <a:latin typeface="Cambria" pitchFamily="18" charset="0"/>
              </a:rPr>
              <a:t>связано с решением творческой, исследовательской задачи.</a:t>
            </a:r>
            <a:br>
              <a:rPr lang="ru-RU" sz="3200" dirty="0">
                <a:latin typeface="Cambria" pitchFamily="18" charset="0"/>
              </a:rPr>
            </a:br>
            <a:endParaRPr lang="ru-RU" sz="3200" dirty="0">
              <a:latin typeface="Cambr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323652"/>
            <a:ext cx="6696744" cy="376964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 smtClean="0">
                <a:latin typeface="Cambria" pitchFamily="18" charset="0"/>
              </a:rPr>
              <a:t>Типы </a:t>
            </a:r>
            <a:r>
              <a:rPr lang="ru-RU" b="1" dirty="0">
                <a:latin typeface="Cambria" pitchFamily="18" charset="0"/>
              </a:rPr>
              <a:t>исследований:</a:t>
            </a:r>
          </a:p>
          <a:p>
            <a:r>
              <a:rPr lang="ru-RU" dirty="0">
                <a:latin typeface="Cambria" pitchFamily="18" charset="0"/>
              </a:rPr>
              <a:t>	 исследовательские опыты  с предметами и их свойствами с 4-5 лет</a:t>
            </a:r>
          </a:p>
          <a:p>
            <a:r>
              <a:rPr lang="ru-RU" dirty="0">
                <a:latin typeface="Cambria" pitchFamily="18" charset="0"/>
              </a:rPr>
              <a:t>	коллекционирование (классификация) с 5-6 лет</a:t>
            </a:r>
          </a:p>
          <a:p>
            <a:r>
              <a:rPr lang="ru-RU" dirty="0">
                <a:latin typeface="Cambria" pitchFamily="18" charset="0"/>
              </a:rPr>
              <a:t>	путешествие по карте (освоение пространственных отношений) с 6-7 лет</a:t>
            </a:r>
          </a:p>
          <a:p>
            <a:r>
              <a:rPr lang="ru-RU" dirty="0">
                <a:latin typeface="Cambria" pitchFamily="18" charset="0"/>
              </a:rPr>
              <a:t>	путешествие по «реке времени» (освоение временных отношений)</a:t>
            </a:r>
          </a:p>
          <a:p>
            <a:pPr marL="68580" indent="0">
              <a:buNone/>
            </a:pPr>
            <a:r>
              <a:rPr lang="ru-RU" dirty="0">
                <a:latin typeface="Cambria" pitchFamily="18" charset="0"/>
              </a:rPr>
              <a:t>с 6-7 лет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34" y="2610814"/>
            <a:ext cx="230425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2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80728"/>
            <a:ext cx="7240650" cy="118993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Cambria" pitchFamily="18" charset="0"/>
              </a:rPr>
              <a:t>Примерная тематика исследований</a:t>
            </a:r>
            <a:br>
              <a:rPr lang="ru-RU" sz="3600" b="1" dirty="0">
                <a:latin typeface="Cambria" pitchFamily="18" charset="0"/>
              </a:rPr>
            </a:br>
            <a:endParaRPr lang="ru-RU" sz="3600" b="1" dirty="0">
              <a:latin typeface="Cambr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7848872" cy="4131821"/>
          </a:xfrm>
        </p:spPr>
        <p:txBody>
          <a:bodyPr numCol="2">
            <a:noAutofit/>
          </a:bodyPr>
          <a:lstStyle/>
          <a:p>
            <a:pPr marL="68580" indent="0">
              <a:buNone/>
            </a:pPr>
            <a:r>
              <a:rPr lang="ru-RU" sz="1600" b="1" dirty="0" smtClean="0">
                <a:latin typeface="Cambria" pitchFamily="18" charset="0"/>
              </a:rPr>
              <a:t>Коллекционирование </a:t>
            </a:r>
            <a:r>
              <a:rPr lang="ru-RU" sz="1600" b="1" dirty="0">
                <a:latin typeface="Cambria" pitchFamily="18" charset="0"/>
              </a:rPr>
              <a:t>(классификация)</a:t>
            </a:r>
          </a:p>
          <a:p>
            <a:r>
              <a:rPr lang="ru-RU" sz="1600" dirty="0">
                <a:latin typeface="Cambria" pitchFamily="18" charset="0"/>
              </a:rPr>
              <a:t>Времена года (сезоны)</a:t>
            </a:r>
          </a:p>
          <a:p>
            <a:r>
              <a:rPr lang="ru-RU" sz="1600" dirty="0">
                <a:latin typeface="Cambria" pitchFamily="18" charset="0"/>
              </a:rPr>
              <a:t>Мир растений</a:t>
            </a:r>
          </a:p>
          <a:p>
            <a:r>
              <a:rPr lang="ru-RU" sz="1600" dirty="0">
                <a:latin typeface="Cambria" pitchFamily="18" charset="0"/>
              </a:rPr>
              <a:t>Мир животных</a:t>
            </a:r>
          </a:p>
          <a:p>
            <a:r>
              <a:rPr lang="ru-RU" sz="1600" dirty="0">
                <a:latin typeface="Cambria" pitchFamily="18" charset="0"/>
              </a:rPr>
              <a:t>Виды минералов(камни)</a:t>
            </a:r>
          </a:p>
          <a:p>
            <a:r>
              <a:rPr lang="ru-RU" sz="1600" dirty="0">
                <a:latin typeface="Cambria" pitchFamily="18" charset="0"/>
              </a:rPr>
              <a:t>Виды местности</a:t>
            </a:r>
          </a:p>
          <a:p>
            <a:r>
              <a:rPr lang="ru-RU" sz="1600" dirty="0">
                <a:latin typeface="Cambria" pitchFamily="18" charset="0"/>
              </a:rPr>
              <a:t>Виды транспорта</a:t>
            </a:r>
          </a:p>
          <a:p>
            <a:r>
              <a:rPr lang="ru-RU" sz="1600" dirty="0">
                <a:latin typeface="Cambria" pitchFamily="18" charset="0"/>
              </a:rPr>
              <a:t>Виды строительных сооружений</a:t>
            </a:r>
          </a:p>
          <a:p>
            <a:r>
              <a:rPr lang="ru-RU" sz="1600" dirty="0">
                <a:latin typeface="Cambria" pitchFamily="18" charset="0"/>
              </a:rPr>
              <a:t>Виды профессий</a:t>
            </a:r>
          </a:p>
          <a:p>
            <a:r>
              <a:rPr lang="ru-RU" sz="1600" dirty="0">
                <a:latin typeface="Cambria" pitchFamily="18" charset="0"/>
              </a:rPr>
              <a:t>Виды спорта	</a:t>
            </a:r>
          </a:p>
          <a:p>
            <a:pPr marL="68580" indent="0">
              <a:buNone/>
            </a:pPr>
            <a:r>
              <a:rPr lang="ru-RU" sz="1600" b="1" dirty="0">
                <a:latin typeface="Cambria" pitchFamily="18" charset="0"/>
              </a:rPr>
              <a:t>Опыты (экспериментирование)</a:t>
            </a:r>
          </a:p>
          <a:p>
            <a:r>
              <a:rPr lang="ru-RU" sz="1600" dirty="0">
                <a:latin typeface="Cambria" pitchFamily="18" charset="0"/>
              </a:rPr>
              <a:t>Состав и свойства почвы</a:t>
            </a:r>
          </a:p>
          <a:p>
            <a:r>
              <a:rPr lang="ru-RU" sz="1600" dirty="0">
                <a:latin typeface="Cambria" pitchFamily="18" charset="0"/>
              </a:rPr>
              <a:t>Условия жизни растений</a:t>
            </a:r>
          </a:p>
          <a:p>
            <a:r>
              <a:rPr lang="ru-RU" sz="1600" dirty="0">
                <a:latin typeface="Cambria" pitchFamily="18" charset="0"/>
              </a:rPr>
              <a:t>Движение воздуха (ветер)</a:t>
            </a:r>
          </a:p>
          <a:p>
            <a:r>
              <a:rPr lang="ru-RU" sz="1600" dirty="0">
                <a:latin typeface="Cambria" pitchFamily="18" charset="0"/>
              </a:rPr>
              <a:t>Движение воды</a:t>
            </a:r>
          </a:p>
          <a:p>
            <a:r>
              <a:rPr lang="ru-RU" sz="1600" dirty="0">
                <a:latin typeface="Cambria" pitchFamily="18" charset="0"/>
              </a:rPr>
              <a:t>Состояния и превращения вещества</a:t>
            </a:r>
          </a:p>
          <a:p>
            <a:r>
              <a:rPr lang="ru-RU" sz="1600" dirty="0">
                <a:latin typeface="Cambria" pitchFamily="18" charset="0"/>
              </a:rPr>
              <a:t>Металлы и свойства магнита</a:t>
            </a:r>
          </a:p>
          <a:p>
            <a:r>
              <a:rPr lang="ru-RU" sz="1600" dirty="0">
                <a:latin typeface="Cambria" pitchFamily="18" charset="0"/>
              </a:rPr>
              <a:t>Свет и цвет в природе</a:t>
            </a:r>
          </a:p>
          <a:p>
            <a:r>
              <a:rPr lang="ru-RU" sz="1600" dirty="0">
                <a:latin typeface="Cambria" pitchFamily="18" charset="0"/>
              </a:rPr>
              <a:t>Оптические эффекты</a:t>
            </a:r>
          </a:p>
          <a:p>
            <a:pPr marL="68580" indent="0">
              <a:buNone/>
            </a:pPr>
            <a:r>
              <a:rPr lang="ru-RU" sz="1600" b="1" dirty="0">
                <a:latin typeface="Cambria" pitchFamily="18" charset="0"/>
              </a:rPr>
              <a:t>Путешествие по карте</a:t>
            </a:r>
          </a:p>
          <a:p>
            <a:r>
              <a:rPr lang="ru-RU" sz="1600" dirty="0">
                <a:latin typeface="Cambria" pitchFamily="18" charset="0"/>
              </a:rPr>
              <a:t>Поверхность Земли</a:t>
            </a:r>
          </a:p>
          <a:p>
            <a:r>
              <a:rPr lang="ru-RU" sz="1600" dirty="0">
                <a:latin typeface="Cambria" pitchFamily="18" charset="0"/>
              </a:rPr>
              <a:t>Океаны и их обитатели</a:t>
            </a:r>
          </a:p>
          <a:p>
            <a:r>
              <a:rPr lang="ru-RU" sz="1600" dirty="0">
                <a:latin typeface="Cambria" pitchFamily="18" charset="0"/>
              </a:rPr>
              <a:t>Северные земли и их обитатели</a:t>
            </a:r>
          </a:p>
          <a:p>
            <a:r>
              <a:rPr lang="ru-RU" sz="1600" dirty="0">
                <a:latin typeface="Cambria" pitchFamily="18" charset="0"/>
              </a:rPr>
              <a:t>Наша страна Россия	</a:t>
            </a:r>
          </a:p>
          <a:p>
            <a:pPr marL="68580" indent="0">
              <a:buNone/>
            </a:pPr>
            <a:r>
              <a:rPr lang="ru-RU" sz="1600" b="1" dirty="0">
                <a:latin typeface="Cambria" pitchFamily="18" charset="0"/>
              </a:rPr>
              <a:t>Путешествие по «реке времени»</a:t>
            </a:r>
          </a:p>
          <a:p>
            <a:r>
              <a:rPr lang="ru-RU" sz="1600" dirty="0">
                <a:latin typeface="Cambria" pitchFamily="18" charset="0"/>
              </a:rPr>
              <a:t>История моей семьи</a:t>
            </a:r>
          </a:p>
          <a:p>
            <a:r>
              <a:rPr lang="ru-RU" sz="1600" dirty="0">
                <a:latin typeface="Cambria" pitchFamily="18" charset="0"/>
              </a:rPr>
              <a:t>История жилища</a:t>
            </a:r>
          </a:p>
          <a:p>
            <a:r>
              <a:rPr lang="ru-RU" sz="1600" dirty="0">
                <a:latin typeface="Cambria" pitchFamily="18" charset="0"/>
              </a:rPr>
              <a:t>История огня</a:t>
            </a:r>
          </a:p>
          <a:p>
            <a:r>
              <a:rPr lang="ru-RU" sz="1600" dirty="0">
                <a:latin typeface="Cambria" pitchFamily="18" charset="0"/>
              </a:rPr>
              <a:t>История профессий</a:t>
            </a:r>
          </a:p>
          <a:p>
            <a:endParaRPr lang="ru-RU" sz="1600" dirty="0"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60240"/>
            <a:ext cx="1347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56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384666" cy="13339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Моделирование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– предполагает опосредованное практическое или теоретическое исследование объекта. Особенность моделирования заключается в получении новой информации (познавательная функция).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13919"/>
          <a:stretch/>
        </p:blipFill>
        <p:spPr>
          <a:xfrm>
            <a:off x="6444208" y="4507473"/>
            <a:ext cx="2239381" cy="201622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7137241" cy="3508977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b="1" dirty="0">
                <a:latin typeface="Cambria" pitchFamily="18" charset="0"/>
              </a:rPr>
              <a:t>Классификация</a:t>
            </a:r>
            <a:r>
              <a:rPr lang="ru-RU" dirty="0">
                <a:latin typeface="Cambria" pitchFamily="18" charset="0"/>
              </a:rPr>
              <a:t> моделирования включает:</a:t>
            </a:r>
          </a:p>
          <a:p>
            <a:r>
              <a:rPr lang="ru-RU" dirty="0">
                <a:latin typeface="Cambria" pitchFamily="18" charset="0"/>
              </a:rPr>
              <a:t>	замещение;</a:t>
            </a:r>
          </a:p>
          <a:p>
            <a:r>
              <a:rPr lang="ru-RU" dirty="0">
                <a:latin typeface="Cambria" pitchFamily="18" charset="0"/>
              </a:rPr>
              <a:t>	составление моделей;</a:t>
            </a:r>
          </a:p>
          <a:p>
            <a:r>
              <a:rPr lang="ru-RU" dirty="0">
                <a:latin typeface="Cambria" pitchFamily="18" charset="0"/>
              </a:rPr>
              <a:t>	деятельность с использованием моделей.</a:t>
            </a:r>
          </a:p>
          <a:p>
            <a:pPr marL="68580" indent="0">
              <a:buNone/>
            </a:pPr>
            <a:r>
              <a:rPr lang="ru-RU" b="1" dirty="0" smtClean="0">
                <a:latin typeface="Cambria" pitchFamily="18" charset="0"/>
              </a:rPr>
              <a:t>Виды моделирования:</a:t>
            </a:r>
            <a:endParaRPr lang="ru-RU" dirty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	предметное моделирование – (модель мельницы, моста…);</a:t>
            </a:r>
          </a:p>
          <a:p>
            <a:r>
              <a:rPr lang="ru-RU" dirty="0">
                <a:latin typeface="Cambria" pitchFamily="18" charset="0"/>
              </a:rPr>
              <a:t>	знаковое моделирование – (схема поделки, наглядный алгоритм изготовления поделки, проведение опыта и т.д.);</a:t>
            </a:r>
          </a:p>
          <a:p>
            <a:r>
              <a:rPr lang="ru-RU" dirty="0">
                <a:latin typeface="Cambria" pitchFamily="18" charset="0"/>
              </a:rPr>
              <a:t>	моделирование, при котором в эксперимент включается не сам объект, а его модель (глобус).</a:t>
            </a: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3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699</TotalTime>
  <Words>806</Words>
  <Application>Microsoft Office PowerPoint</Application>
  <PresentationFormat>Экран (4:3)</PresentationFormat>
  <Paragraphs>195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SimSun-ExtB</vt:lpstr>
      <vt:lpstr>Arial</vt:lpstr>
      <vt:lpstr>Calibri</vt:lpstr>
      <vt:lpstr>Cambria</vt:lpstr>
      <vt:lpstr>Century Gothic</vt:lpstr>
      <vt:lpstr>Times New Roman</vt:lpstr>
      <vt:lpstr>Wingdings 2</vt:lpstr>
      <vt:lpstr>Остин</vt:lpstr>
      <vt:lpstr>Презентация PowerPoint</vt:lpstr>
      <vt:lpstr>Китайская пословица гласит: То, что я услышал, я забыл. То, что я увидел, я помню. То, что я сделал, я знаю!</vt:lpstr>
      <vt:lpstr>Презентация PowerPoint</vt:lpstr>
      <vt:lpstr>Презентация PowerPoint</vt:lpstr>
      <vt:lpstr>Презентация PowerPoint</vt:lpstr>
      <vt:lpstr>Презентация PowerPoint</vt:lpstr>
      <vt:lpstr>  Исследование - связано с решением творческой, исследовательской задачи. </vt:lpstr>
      <vt:lpstr>Примерная тематика исследований </vt:lpstr>
      <vt:lpstr>Моделирование – предполагает опосредованное практическое или теоретическое исследование объекта. Особенность моделирования заключается в получении новой информации (познавательная функция).</vt:lpstr>
      <vt:lpstr>Основные задачи коррекционной развивающей работы:</vt:lpstr>
      <vt:lpstr>Этапы коррекционно – развивающей работы по развитию познавательно-исследовательской деятельности :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Схематическое моделирование эксперимента(из опыта работы)</vt:lpstr>
      <vt:lpstr>Показатели сформированности исследовательской деятельности: </vt:lpstr>
      <vt:lpstr>Критерии сформированности исследовательской деятельности: </vt:lpstr>
      <vt:lpstr>Презентация PowerPoint</vt:lpstr>
      <vt:lpstr>Используемая литература: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Эдик</dc:creator>
  <cp:lastModifiedBy>Сенникова Лариса</cp:lastModifiedBy>
  <cp:revision>62</cp:revision>
  <dcterms:created xsi:type="dcterms:W3CDTF">2013-01-10T11:43:23Z</dcterms:created>
  <dcterms:modified xsi:type="dcterms:W3CDTF">2014-02-02T13:52:39Z</dcterms:modified>
</cp:coreProperties>
</file>