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7" r:id="rId6"/>
    <p:sldId id="261" r:id="rId7"/>
    <p:sldId id="262" r:id="rId8"/>
    <p:sldId id="264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5" autoAdjust="0"/>
    <p:restoredTop sz="94660"/>
  </p:normalViewPr>
  <p:slideViewPr>
    <p:cSldViewPr>
      <p:cViewPr>
        <p:scale>
          <a:sx n="59" d="100"/>
          <a:sy n="59" d="100"/>
        </p:scale>
        <p:origin x="-924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86B1B-C188-4E25-9236-9C632D4D1368}" type="datetimeFigureOut">
              <a:rPr lang="ru-RU"/>
              <a:pPr>
                <a:defRPr/>
              </a:pPr>
              <a:t>02.01.2012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16499-E75E-45DE-95DA-200DC92E10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9F881-839B-476F-952A-A6394B3600E7}" type="datetimeFigureOut">
              <a:rPr lang="ru-RU"/>
              <a:pPr>
                <a:defRPr/>
              </a:pPr>
              <a:t>02.01.2012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2B9A9-6161-4EF3-95C7-44E9FB7BA4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51E8C-0AE7-496E-B951-2886A788F4AF}" type="datetimeFigureOut">
              <a:rPr lang="ru-RU"/>
              <a:pPr>
                <a:defRPr/>
              </a:pPr>
              <a:t>02.01.2012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4F177-E657-49B9-AE35-B847A6EC06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263A3-65D4-49AB-A88F-EBE98A276F9D}" type="datetimeFigureOut">
              <a:rPr lang="ru-RU"/>
              <a:pPr>
                <a:defRPr/>
              </a:pPr>
              <a:t>02.01.2012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31394-F0F0-4425-B9F3-8829924124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C1E16-041D-4B6A-84DF-66EFC108ACCC}" type="datetimeFigureOut">
              <a:rPr lang="ru-RU"/>
              <a:pPr>
                <a:defRPr/>
              </a:pPr>
              <a:t>02.01.2012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0DF5C-5C3A-4E81-8C18-A4FAA27010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4028-8C01-48ED-958C-1E341A40EE54}" type="datetimeFigureOut">
              <a:rPr lang="ru-RU"/>
              <a:pPr>
                <a:defRPr/>
              </a:pPr>
              <a:t>02.01.2012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EE5F4-B7B6-4FA7-8855-DA42748078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90F37-6E32-47D8-B7C8-33D3BA7CC34B}" type="datetimeFigureOut">
              <a:rPr lang="ru-RU"/>
              <a:pPr>
                <a:defRPr/>
              </a:pPr>
              <a:t>02.01.2012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C86A3-1A99-4324-B88E-D3BBDFF17A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052B3-B088-409B-92BC-47FA955B335C}" type="datetimeFigureOut">
              <a:rPr lang="ru-RU"/>
              <a:pPr>
                <a:defRPr/>
              </a:pPr>
              <a:t>02.01.2012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4906E-EA67-4B39-A18E-A88DD072ED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E70DA-A848-4C42-9DBD-0B94EF72336B}" type="datetimeFigureOut">
              <a:rPr lang="ru-RU"/>
              <a:pPr>
                <a:defRPr/>
              </a:pPr>
              <a:t>02.01.2012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C4616-3FEE-4B36-A7F1-577F1DD907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D6240-8A1B-4A38-88F0-C9AB5463CF63}" type="datetimeFigureOut">
              <a:rPr lang="ru-RU"/>
              <a:pPr>
                <a:defRPr/>
              </a:pPr>
              <a:t>02.01.2012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F59A8-5DFB-4017-A365-54B4A5BDE9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A1F3C-F7F5-4E1E-9435-EF183E195383}" type="datetimeFigureOut">
              <a:rPr lang="ru-RU"/>
              <a:pPr>
                <a:defRPr/>
              </a:pPr>
              <a:t>02.01.2012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C4B13-7A3E-4357-8822-6C4DAB1960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0C0B13-F0A9-434B-9909-C32AB11EC8BC}" type="datetimeFigureOut">
              <a:rPr lang="ru-RU"/>
              <a:pPr>
                <a:defRPr/>
              </a:pPr>
              <a:t>02.01.2012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E89E90-227D-438F-B506-DD246A76E2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40;&#1083;&#1105;&#1085;&#1091;&#1096;&#1082;&#1080;&#1085;&#1099;%20&#1089;&#1082;&#1072;&#1079;&#1082;&#1080;%20&#1048;&#1089;&#1090;&#1086;&#1084;&#1080;&#1085;&#1072;\5_Bayu-dochenku-moyu.mp3" TargetMode="External"/><Relationship Id="rId6" Type="http://schemas.openxmlformats.org/officeDocument/2006/relationships/image" Target="http://s44.radikal.ru/i106/1103/fd/d60e2486a884.jpg" TargetMode="External"/><Relationship Id="rId5" Type="http://schemas.openxmlformats.org/officeDocument/2006/relationships/image" Target="../media/image9.jpeg"/><Relationship Id="rId4" Type="http://schemas.openxmlformats.org/officeDocument/2006/relationships/image" Target="http://i004.radikal.ru/1103/32/2a052fa4d421.jp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t3.gstatic.com/images?q=tbn:ANd9GcQp4ce-Ygw4OAYKitdfzP5Unlmqfm8ZGeITWuH9HPOZGHE7Pac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http://bibliogid.ru/system/files/451/original/i_mamin-sib2--malish_3.jp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4213" y="765175"/>
            <a:ext cx="7920037" cy="5327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376092"/>
                </a:solidFill>
                <a:latin typeface="Bookman Old Style" pitchFamily="18" charset="0"/>
              </a:rPr>
              <a:t>Литературное чтение </a:t>
            </a:r>
          </a:p>
          <a:p>
            <a:pPr algn="ctr"/>
            <a:r>
              <a:rPr lang="ru-RU" sz="4400" b="1">
                <a:solidFill>
                  <a:srgbClr val="376092"/>
                </a:solidFill>
                <a:latin typeface="Bookman Old Style" pitchFamily="18" charset="0"/>
              </a:rPr>
              <a:t>Музыка </a:t>
            </a:r>
          </a:p>
          <a:p>
            <a:pPr algn="ctr"/>
            <a:endParaRPr lang="ru-RU" sz="4400" b="1">
              <a:solidFill>
                <a:srgbClr val="376092"/>
              </a:solidFill>
              <a:latin typeface="Bookman Old Style" pitchFamily="18" charset="0"/>
            </a:endParaRPr>
          </a:p>
          <a:p>
            <a:pPr algn="ctr"/>
            <a:r>
              <a:rPr lang="ru-RU" sz="4400" b="1">
                <a:solidFill>
                  <a:srgbClr val="376092"/>
                </a:solidFill>
                <a:latin typeface="Bookman Old Style" pitchFamily="18" charset="0"/>
              </a:rPr>
              <a:t>3 «Д» класс</a:t>
            </a:r>
          </a:p>
          <a:p>
            <a:pPr algn="ctr"/>
            <a:endParaRPr lang="ru-RU" sz="2400" b="1">
              <a:solidFill>
                <a:srgbClr val="376092"/>
              </a:solidFill>
              <a:latin typeface="Bookman Old Style" pitchFamily="18" charset="0"/>
            </a:endParaRPr>
          </a:p>
          <a:p>
            <a:pPr algn="ctr"/>
            <a:endParaRPr lang="ru-RU" sz="2400" b="1">
              <a:solidFill>
                <a:srgbClr val="376092"/>
              </a:solidFill>
              <a:latin typeface="Bookman Old Style" pitchFamily="18" charset="0"/>
            </a:endParaRPr>
          </a:p>
          <a:p>
            <a:pPr algn="ctr"/>
            <a:endParaRPr lang="ru-RU" sz="2400" b="1">
              <a:solidFill>
                <a:srgbClr val="376092"/>
              </a:solidFill>
              <a:latin typeface="Bookman Old Style" pitchFamily="18" charset="0"/>
            </a:endParaRPr>
          </a:p>
          <a:p>
            <a:pPr algn="ctr"/>
            <a:r>
              <a:rPr lang="ru-RU" sz="2400" b="1">
                <a:solidFill>
                  <a:srgbClr val="376092"/>
                </a:solidFill>
                <a:latin typeface="Bookman Old Style" pitchFamily="18" charset="0"/>
              </a:rPr>
              <a:t>Учитель: Истомина </a:t>
            </a:r>
          </a:p>
          <a:p>
            <a:pPr algn="ctr"/>
            <a:r>
              <a:rPr lang="ru-RU" sz="2400" b="1">
                <a:solidFill>
                  <a:srgbClr val="376092"/>
                </a:solidFill>
                <a:latin typeface="Bookman Old Style" pitchFamily="18" charset="0"/>
              </a:rPr>
              <a:t>                                 </a:t>
            </a:r>
            <a:r>
              <a:rPr lang="ru-RU" sz="2400" b="1">
                <a:solidFill>
                  <a:srgbClr val="376092"/>
                </a:solidFill>
              </a:rPr>
              <a:t> </a:t>
            </a:r>
            <a:r>
              <a:rPr lang="ru-RU" sz="2400" b="1">
                <a:solidFill>
                  <a:srgbClr val="376092"/>
                </a:solidFill>
                <a:latin typeface="Bookman Old Style" pitchFamily="18" charset="0"/>
              </a:rPr>
              <a:t> Светлана Леонидовна</a:t>
            </a:r>
            <a:r>
              <a:rPr lang="ru-RU" sz="2400" b="1">
                <a:solidFill>
                  <a:srgbClr val="376092"/>
                </a:solidFill>
              </a:rPr>
              <a:t>,</a:t>
            </a:r>
          </a:p>
          <a:p>
            <a:pPr algn="ctr"/>
            <a:r>
              <a:rPr lang="ru-RU" sz="2400" b="1">
                <a:solidFill>
                  <a:srgbClr val="376092"/>
                </a:solidFill>
              </a:rPr>
              <a:t>                     г. Кемерово,</a:t>
            </a:r>
          </a:p>
          <a:p>
            <a:pPr algn="ctr"/>
            <a:r>
              <a:rPr lang="ru-RU" sz="2400" b="1">
                <a:solidFill>
                  <a:srgbClr val="376092"/>
                </a:solidFill>
              </a:rPr>
              <a:t>                                  МБОУ «СОШ № 34»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03350" y="476250"/>
            <a:ext cx="68405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0070C0"/>
                </a:solidFill>
                <a:latin typeface="Bookman Old Style" pitchFamily="18" charset="0"/>
              </a:rPr>
              <a:t>КОЛЫБЕЛЬНЫЕ ПЕСНИ</a:t>
            </a:r>
          </a:p>
        </p:txBody>
      </p:sp>
      <p:pic>
        <p:nvPicPr>
          <p:cNvPr id="3074" name="Picture 2" descr="http://i004.radikal.ru/1103/32/2a052fa4d421.jp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611188" y="1557338"/>
            <a:ext cx="36734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http://s44.radikal.ru/i106/1103/fd/d60e2486a884.jpg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4643438" y="1916113"/>
            <a:ext cx="4032250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_Bayu-dochenku-moy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532813" y="63087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0595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55650" y="1052513"/>
            <a:ext cx="770413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>
                <a:solidFill>
                  <a:srgbClr val="0070C0"/>
                </a:solidFill>
                <a:latin typeface="Bookman Old Style" pitchFamily="18" charset="0"/>
              </a:rPr>
              <a:t>Вот и сказке конец,</a:t>
            </a:r>
          </a:p>
          <a:p>
            <a:pPr algn="ctr"/>
            <a:r>
              <a:rPr lang="ru-RU" sz="5400" b="1">
                <a:solidFill>
                  <a:srgbClr val="0070C0"/>
                </a:solidFill>
                <a:latin typeface="Bookman Old Style" pitchFamily="18" charset="0"/>
              </a:rPr>
              <a:t>А кто слушал ….</a:t>
            </a:r>
          </a:p>
        </p:txBody>
      </p:sp>
      <p:pic>
        <p:nvPicPr>
          <p:cNvPr id="23554" name="Picture 2" descr="poteshk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3500438"/>
            <a:ext cx="2447925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8313" y="476250"/>
            <a:ext cx="8207375" cy="3724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solidFill>
                  <a:srgbClr val="0070C0"/>
                </a:solidFill>
                <a:latin typeface="Bookman Old Style" pitchFamily="18" charset="0"/>
              </a:rPr>
              <a:t>Речевая разминка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Стучит-бренчит на улице: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Фома едет на курице,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Тимошка на кошке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Скачет по дорожке.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1026" name="Picture 2" descr="http://t3.gstatic.com/images?q=tbn:ANd9GcQp4ce-Ygw4OAYKitdfzP5Unlmqfm8ZGeITWuH9HPOZGHE7PacL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39750" y="4221163"/>
            <a:ext cx="2016125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779838" y="5084763"/>
            <a:ext cx="439261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00B050"/>
                </a:solidFill>
                <a:latin typeface="Bookman Old Style" pitchFamily="18" charset="0"/>
              </a:rPr>
              <a:t>ПОТЕШКА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288" y="620713"/>
            <a:ext cx="8353425" cy="3600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Работа в группах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i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i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Задание: разгадать кроссворд,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             определить ключевое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              слово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15362" name="Рисунок 2" descr="http://img0.liveinternet.ru/images/attach/c/1/63/922/63922349_shkola.gif"/>
          <p:cNvPicPr>
            <a:picLocks noChangeAspect="1" noChangeArrowheads="1"/>
          </p:cNvPicPr>
          <p:nvPr/>
        </p:nvPicPr>
        <p:blipFill>
          <a:blip r:embed="rId2"/>
          <a:srcRect b="5000"/>
          <a:stretch>
            <a:fillRect/>
          </a:stretch>
        </p:blipFill>
        <p:spPr bwMode="auto">
          <a:xfrm>
            <a:off x="6156325" y="4005263"/>
            <a:ext cx="2447925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1"/>
          <p:cNvSpPr txBox="1">
            <a:spLocks noChangeArrowheads="1"/>
          </p:cNvSpPr>
          <p:nvPr/>
        </p:nvSpPr>
        <p:spPr bwMode="auto">
          <a:xfrm>
            <a:off x="1619250" y="620713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0070C0"/>
                </a:solidFill>
                <a:latin typeface="Bookman Old Style" pitchFamily="18" charset="0"/>
              </a:rPr>
              <a:t>КРОССВОРД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700338" y="1700213"/>
            <a:ext cx="52562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latin typeface="Bookman Old Style" pitchFamily="18" charset="0"/>
              </a:rPr>
              <a:t>    </a:t>
            </a:r>
            <a:r>
              <a:rPr lang="ru-RU" sz="3600" b="1">
                <a:solidFill>
                  <a:srgbClr val="0070C0"/>
                </a:solidFill>
                <a:latin typeface="Bookman Old Style" pitchFamily="18" charset="0"/>
              </a:rPr>
              <a:t>ПЕ</a:t>
            </a:r>
            <a:r>
              <a:rPr lang="ru-RU" sz="3600" b="1">
                <a:solidFill>
                  <a:srgbClr val="FF0000"/>
                </a:solidFill>
                <a:latin typeface="Bookman Old Style" pitchFamily="18" charset="0"/>
              </a:rPr>
              <a:t>С</a:t>
            </a:r>
            <a:r>
              <a:rPr lang="ru-RU" sz="3600" b="1">
                <a:solidFill>
                  <a:srgbClr val="0070C0"/>
                </a:solidFill>
                <a:latin typeface="Bookman Old Style" pitchFamily="18" charset="0"/>
              </a:rPr>
              <a:t>НЯ</a:t>
            </a:r>
            <a:endParaRPr lang="ru-RU" sz="3600" b="1" i="1">
              <a:latin typeface="Bookman Old Style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63713" y="2205038"/>
            <a:ext cx="43211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70C0"/>
                </a:solidFill>
                <a:latin typeface="Bookman Old Style" pitchFamily="18" charset="0"/>
              </a:rPr>
              <a:t>ПЕСТУШ</a:t>
            </a:r>
            <a:r>
              <a:rPr lang="ru-RU" sz="3600" b="1">
                <a:solidFill>
                  <a:srgbClr val="FF0000"/>
                </a:solidFill>
                <a:latin typeface="Bookman Old Style" pitchFamily="18" charset="0"/>
              </a:rPr>
              <a:t>К</a:t>
            </a:r>
            <a:r>
              <a:rPr lang="ru-RU" sz="3600" b="1">
                <a:solidFill>
                  <a:srgbClr val="0070C0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16013" y="2708275"/>
            <a:ext cx="48958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70C0"/>
                </a:solidFill>
                <a:latin typeface="Bookman Old Style" pitchFamily="18" charset="0"/>
              </a:rPr>
              <a:t>ПОСЛОВИЦ</a:t>
            </a:r>
            <a:r>
              <a:rPr lang="ru-RU" sz="3600" b="1">
                <a:solidFill>
                  <a:srgbClr val="FF0000"/>
                </a:solidFill>
                <a:latin typeface="Bookman Old Style" pitchFamily="18" charset="0"/>
              </a:rPr>
              <a:t>А</a:t>
            </a:r>
            <a:endParaRPr lang="ru-RU" sz="3600" b="1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24300" y="3141663"/>
            <a:ext cx="26638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Bookman Old Style" pitchFamily="18" charset="0"/>
              </a:rPr>
              <a:t>З</a:t>
            </a:r>
            <a:r>
              <a:rPr lang="ru-RU" sz="3600" b="1">
                <a:solidFill>
                  <a:srgbClr val="0070C0"/>
                </a:solidFill>
                <a:latin typeface="Bookman Old Style" pitchFamily="18" charset="0"/>
              </a:rPr>
              <a:t>АГАДКА</a:t>
            </a:r>
          </a:p>
        </p:txBody>
      </p:sp>
      <p:sp>
        <p:nvSpPr>
          <p:cNvPr id="16390" name="TextBox 6"/>
          <p:cNvSpPr txBox="1">
            <a:spLocks noChangeArrowheads="1"/>
          </p:cNvSpPr>
          <p:nvPr/>
        </p:nvSpPr>
        <p:spPr bwMode="auto">
          <a:xfrm>
            <a:off x="3851275" y="3644900"/>
            <a:ext cx="6492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Bookman Old Style" pitchFamily="18" charset="0"/>
              </a:rPr>
              <a:t>К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331913" y="4149725"/>
            <a:ext cx="4968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70C0"/>
                </a:solidFill>
                <a:latin typeface="Bookman Old Style" pitchFamily="18" charset="0"/>
              </a:rPr>
              <a:t>НЕБЫЛИЦ</a:t>
            </a:r>
            <a:r>
              <a:rPr lang="ru-RU" sz="3600" b="1">
                <a:solidFill>
                  <a:srgbClr val="FF0000"/>
                </a:solidFill>
                <a:latin typeface="Bookman Old Style" pitchFamily="18" charset="0"/>
              </a:rPr>
              <a:t>А</a:t>
            </a:r>
            <a:endParaRPr lang="ru-RU" sz="3600" b="1">
              <a:solidFill>
                <a:srgbClr val="0070C0"/>
              </a:solidFill>
              <a:latin typeface="Bookman Old Style" pitchFamily="18" charset="0"/>
            </a:endParaRPr>
          </a:p>
        </p:txBody>
      </p:sp>
      <p:pic>
        <p:nvPicPr>
          <p:cNvPr id="16392" name="Рисунок 8" descr="http://img0.liveinternet.ru/images/attach/c/1/63/922/63922349_shkola.gif"/>
          <p:cNvPicPr>
            <a:picLocks noChangeAspect="1" noChangeArrowheads="1"/>
          </p:cNvPicPr>
          <p:nvPr/>
        </p:nvPicPr>
        <p:blipFill>
          <a:blip r:embed="rId2"/>
          <a:srcRect b="5000"/>
          <a:stretch>
            <a:fillRect/>
          </a:stretch>
        </p:blipFill>
        <p:spPr bwMode="auto">
          <a:xfrm>
            <a:off x="5940425" y="4221163"/>
            <a:ext cx="2447925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2"/>
          <p:cNvSpPr txBox="1">
            <a:spLocks noChangeArrowheads="1"/>
          </p:cNvSpPr>
          <p:nvPr/>
        </p:nvSpPr>
        <p:spPr bwMode="auto">
          <a:xfrm>
            <a:off x="1835150" y="620713"/>
            <a:ext cx="53292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0070C0"/>
                </a:solidFill>
                <a:latin typeface="Bookman Old Style" pitchFamily="18" charset="0"/>
              </a:rPr>
              <a:t>СКАЗКИ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27088" y="2565400"/>
            <a:ext cx="3457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70C0"/>
                </a:solidFill>
                <a:latin typeface="Bookman Old Style" pitchFamily="18" charset="0"/>
              </a:rPr>
              <a:t>НАРОДНЫЕ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859338" y="2636838"/>
            <a:ext cx="34575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70C0"/>
                </a:solidFill>
                <a:latin typeface="Bookman Old Style" pitchFamily="18" charset="0"/>
              </a:rPr>
              <a:t>ЛИТЕРАТУРНЫЕ</a:t>
            </a:r>
          </a:p>
          <a:p>
            <a:pPr algn="ctr"/>
            <a:r>
              <a:rPr lang="ru-RU" sz="2800" b="1">
                <a:solidFill>
                  <a:srgbClr val="0070C0"/>
                </a:solidFill>
                <a:latin typeface="Bookman Old Style" pitchFamily="18" charset="0"/>
              </a:rPr>
              <a:t>(АВТОРСКИЕ)</a:t>
            </a:r>
          </a:p>
        </p:txBody>
      </p:sp>
      <p:sp>
        <p:nvSpPr>
          <p:cNvPr id="13" name="Стрелка вниз 12"/>
          <p:cNvSpPr/>
          <p:nvPr/>
        </p:nvSpPr>
        <p:spPr>
          <a:xfrm rot="20232144">
            <a:off x="5784850" y="1538288"/>
            <a:ext cx="123825" cy="10810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 rot="2379574">
            <a:off x="2806700" y="1370013"/>
            <a:ext cx="98425" cy="12715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7414" name="Рисунок 14" descr="http://animo2.ucoz.ru/_ph/56/2/71479593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4365625"/>
            <a:ext cx="2016125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3132138" y="1125538"/>
            <a:ext cx="33845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0070C0"/>
                </a:solidFill>
                <a:latin typeface="Bookman Old Style" pitchFamily="18" charset="0"/>
              </a:rPr>
              <a:t>С. 179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9750" y="2276475"/>
            <a:ext cx="8064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FF0000"/>
                </a:solidFill>
                <a:latin typeface="Bookman Old Style" pitchFamily="18" charset="0"/>
              </a:rPr>
              <a:t>Литературные сказки</a:t>
            </a:r>
          </a:p>
        </p:txBody>
      </p:sp>
      <p:pic>
        <p:nvPicPr>
          <p:cNvPr id="18435" name="Рисунок 5" descr="http://animo2.ucoz.ru/_ph/56/2/71479593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4365625"/>
            <a:ext cx="2016125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1042988" y="476250"/>
            <a:ext cx="7416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А</a:t>
            </a:r>
            <a:r>
              <a:rPr lang="ru-RU" sz="4000" b="1">
                <a:solidFill>
                  <a:srgbClr val="0070C0"/>
                </a:solidFill>
                <a:latin typeface="Bookman Old Style" pitchFamily="18" charset="0"/>
              </a:rPr>
              <a:t>Л</a:t>
            </a:r>
            <a:r>
              <a:rPr lang="ru-RU" sz="4000" b="1">
                <a:solidFill>
                  <a:srgbClr val="00B050"/>
                </a:solidFill>
                <a:latin typeface="Bookman Old Style" pitchFamily="18" charset="0"/>
              </a:rPr>
              <a:t>Ё</a:t>
            </a:r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Н</a:t>
            </a:r>
            <a:r>
              <a:rPr lang="ru-RU" sz="4000" b="1">
                <a:solidFill>
                  <a:srgbClr val="0070C0"/>
                </a:solidFill>
                <a:latin typeface="Bookman Old Style" pitchFamily="18" charset="0"/>
              </a:rPr>
              <a:t>У</a:t>
            </a:r>
            <a:r>
              <a:rPr lang="ru-RU" sz="4000" b="1">
                <a:solidFill>
                  <a:srgbClr val="00B050"/>
                </a:solidFill>
                <a:latin typeface="Bookman Old Style" pitchFamily="18" charset="0"/>
              </a:rPr>
              <a:t>Ш</a:t>
            </a:r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К</a:t>
            </a:r>
            <a:r>
              <a:rPr lang="ru-RU" sz="4000" b="1">
                <a:solidFill>
                  <a:srgbClr val="0070C0"/>
                </a:solidFill>
                <a:latin typeface="Bookman Old Style" pitchFamily="18" charset="0"/>
              </a:rPr>
              <a:t>И</a:t>
            </a:r>
            <a:r>
              <a:rPr lang="ru-RU" sz="4000" b="1">
                <a:solidFill>
                  <a:srgbClr val="00B050"/>
                </a:solidFill>
                <a:latin typeface="Bookman Old Style" pitchFamily="18" charset="0"/>
              </a:rPr>
              <a:t>Н</a:t>
            </a:r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Ы </a:t>
            </a:r>
            <a:r>
              <a:rPr lang="ru-RU" sz="4000" b="1">
                <a:solidFill>
                  <a:srgbClr val="0070C0"/>
                </a:solidFill>
                <a:latin typeface="Bookman Old Style" pitchFamily="18" charset="0"/>
              </a:rPr>
              <a:t>С</a:t>
            </a:r>
            <a:r>
              <a:rPr lang="ru-RU" sz="4000" b="1">
                <a:solidFill>
                  <a:srgbClr val="00B050"/>
                </a:solidFill>
                <a:latin typeface="Bookman Old Style" pitchFamily="18" charset="0"/>
              </a:rPr>
              <a:t>К</a:t>
            </a:r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А</a:t>
            </a:r>
            <a:r>
              <a:rPr lang="ru-RU" sz="4000" b="1">
                <a:solidFill>
                  <a:srgbClr val="0070C0"/>
                </a:solidFill>
                <a:latin typeface="Bookman Old Style" pitchFamily="18" charset="0"/>
              </a:rPr>
              <a:t>З</a:t>
            </a:r>
            <a:r>
              <a:rPr lang="ru-RU" sz="4000" b="1">
                <a:solidFill>
                  <a:srgbClr val="00B050"/>
                </a:solidFill>
                <a:latin typeface="Bookman Old Style" pitchFamily="18" charset="0"/>
              </a:rPr>
              <a:t>К</a:t>
            </a:r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И</a:t>
            </a:r>
          </a:p>
          <a:p>
            <a:pPr algn="ctr"/>
            <a:r>
              <a:rPr lang="ru-RU" sz="4000" b="1">
                <a:solidFill>
                  <a:srgbClr val="0070C0"/>
                </a:solidFill>
                <a:latin typeface="Bookman Old Style" pitchFamily="18" charset="0"/>
              </a:rPr>
              <a:t>(присказка) </a:t>
            </a:r>
          </a:p>
        </p:txBody>
      </p:sp>
      <p:pic>
        <p:nvPicPr>
          <p:cNvPr id="19458" name="Picture 2" descr="mam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636838"/>
            <a:ext cx="3024188" cy="361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3779838" y="3213100"/>
            <a:ext cx="5040312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0070C0"/>
                </a:solidFill>
                <a:latin typeface="Bookman Old Style" pitchFamily="18" charset="0"/>
              </a:rPr>
              <a:t>Дмитрий Наркисович</a:t>
            </a:r>
          </a:p>
          <a:p>
            <a:pPr algn="ctr"/>
            <a:r>
              <a:rPr lang="ru-RU" sz="3600" b="1">
                <a:solidFill>
                  <a:srgbClr val="0070C0"/>
                </a:solidFill>
                <a:latin typeface="Bookman Old Style" pitchFamily="18" charset="0"/>
              </a:rPr>
              <a:t>Мамин - Сибиряк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23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76250"/>
            <a:ext cx="30956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http://bibliogid.ru/system/files/451/original/i_mamin-sib2--malish_3.jp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4211638" y="1052513"/>
            <a:ext cx="4321175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323850" y="5157788"/>
            <a:ext cx="8496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70C0"/>
                </a:solidFill>
                <a:latin typeface="Bookman Old Style" pitchFamily="18" charset="0"/>
              </a:rPr>
              <a:t>Дмитрий Наркисович с дочерью Алёнушкой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2004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620713"/>
            <a:ext cx="4105275" cy="568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76</Words>
  <Application>Microsoft Office PowerPoint</Application>
  <PresentationFormat>Экран (4:3)</PresentationFormat>
  <Paragraphs>45</Paragraphs>
  <Slides>11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Calibri</vt:lpstr>
      <vt:lpstr>Arial</vt:lpstr>
      <vt:lpstr>Bookman Old Style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ЛДЖлпрд</dc:creator>
  <cp:lastModifiedBy>UserXP</cp:lastModifiedBy>
  <cp:revision>23</cp:revision>
  <dcterms:created xsi:type="dcterms:W3CDTF">2011-12-11T15:02:54Z</dcterms:created>
  <dcterms:modified xsi:type="dcterms:W3CDTF">2012-01-02T19:32:59Z</dcterms:modified>
</cp:coreProperties>
</file>