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1" r:id="rId15"/>
    <p:sldId id="273" r:id="rId16"/>
    <p:sldId id="275" r:id="rId17"/>
    <p:sldId id="277" r:id="rId18"/>
    <p:sldId id="278" r:id="rId19"/>
    <p:sldId id="276" r:id="rId20"/>
    <p:sldId id="279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0000"/>
    <a:srgbClr val="000099"/>
    <a:srgbClr val="CC6600"/>
    <a:srgbClr val="FF9900"/>
    <a:srgbClr val="CCFFFF"/>
    <a:srgbClr val="CCECFF"/>
    <a:srgbClr val="00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9000" contrast="8000"/>
          </a:blip>
          <a:srcRect/>
          <a:tile tx="0" ty="-298450" sx="100000" sy="100000" flip="x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CDCC-1FD9-4009-80D2-2CE15BA0C35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DDDE-BFB1-421F-B09C-2E292E6BE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100/wcm2008.e/0_1c37d_eaf60a34_X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3/bakz.256/0_20319_56f51aff_X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sochi-photo.net/pictures/&#1057;&#1086;&#1095;&#1080;-&#1092;&#1086;&#1090;&#1086;-&#1057;&#1086;&#1095;&#1080;-&#1042;&#1080;&#1076;-&#1075;&#1086;&#1088;&#1086;&#1076;&#1072;-&#1056;&#1086;&#1089;&#1089;&#1080;&#1103;-&#1074;-&#1082;&#1072;&#1088;&#1090;&#1080;&#1085;&#1082;&#1072;&#1093;-ru-hh_Ni767969.shtml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ru.sochi-photo.net/pictures/&#1057;&#1086;&#1095;&#1080;-&#1092;&#1086;&#1090;&#1086;-&#1057;&#1086;&#1095;&#1080;-&#1042;&#1080;&#1076;-&#1075;&#1086;&#1088;&#1086;&#1076;&#1072;-&#1056;&#1086;&#1089;&#1089;&#1080;&#1103;-&#1074;-&#1082;&#1072;&#1088;&#1090;&#1080;&#1085;&#1082;&#1072;&#1093;-ru-hh_Ni767952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sochi-photo.net/pictures/&#1057;&#1086;&#1095;&#1080;-&#1092;&#1086;&#1090;&#1086;-&#1057;&#1086;&#1095;&#1080;&#1085;&#1089;&#1082;&#1080;&#1081;-&#1052;&#1086;&#1088;&#1089;&#1082;&#1086;&#1081;-&#1055;&#1086;&#1088;&#1090;-&#1056;&#1086;&#1089;&#1089;&#1080;&#1103;-&#1074;-&#1082;&#1072;&#1088;&#1090;&#1080;&#1085;&#1082;&#1072;&#1093;-ru-hv_Nic79993.s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ru.sochi-photo.net/pictures/&#1057;&#1086;&#1095;&#1080;-&#1092;&#1086;&#1090;&#1086;-&#1057;&#1086;&#1095;&#1080;&#1085;&#1089;&#1082;&#1080;&#1081;-&#1052;&#1086;&#1088;&#1089;&#1082;&#1086;&#1081;-&#1055;&#1086;&#1088;&#1090;-&#1056;&#1086;&#1089;&#1089;&#1080;&#1103;-&#1074;-&#1082;&#1072;&#1088;&#1090;&#1080;&#1085;&#1082;&#1072;&#1093;-ru-hv_Nic79925.shtml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verovich.f5.ru/files/images/compiled/aaa/aaaebcbfeeaef1eb464f011e68047e7b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llforchildren.ru/pictures/showimg/school25/school2515jp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allforchildren.ru/pictures/showimg/school25/school2516jpg.htm" TargetMode="Externa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revo-info.ru/pictures/10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3100/wcm2008.e/0_1c37d_eaf60a34_X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llforchildren.ru/pic/580/8456/school2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88832" cy="4608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«Связь между величинами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04448" cy="62255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в</a:t>
            </a:r>
            <a:r>
              <a:rPr lang="ru-RU" dirty="0" smtClean="0"/>
              <a:t> </a:t>
            </a:r>
            <a:r>
              <a:rPr lang="ru-RU" sz="12000" b="1" dirty="0" smtClean="0">
                <a:solidFill>
                  <a:srgbClr val="000099"/>
                </a:solidFill>
              </a:rPr>
              <a:t>1702</a:t>
            </a:r>
            <a:r>
              <a:rPr lang="ru-RU" dirty="0" smtClean="0"/>
              <a:t> </a:t>
            </a:r>
            <a:r>
              <a:rPr lang="ru-RU" sz="5400" dirty="0" smtClean="0"/>
              <a:t>году</a:t>
            </a:r>
          </a:p>
          <a:p>
            <a:pPr>
              <a:buNone/>
            </a:pPr>
            <a:r>
              <a:rPr lang="ru-RU" sz="5400" dirty="0" smtClean="0"/>
              <a:t>  стала  выходить  первая  в  России  газета «Ведомости»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algn="ctr">
              <a:buNone/>
            </a:pPr>
            <a:r>
              <a:rPr lang="ru-RU" sz="12000" b="1" dirty="0" smtClean="0">
                <a:solidFill>
                  <a:srgbClr val="000099"/>
                </a:solidFill>
              </a:rPr>
              <a:t>2 500 </a:t>
            </a:r>
            <a:r>
              <a:rPr lang="ru-RU" sz="5400" dirty="0" smtClean="0"/>
              <a:t>экземпляров</a:t>
            </a:r>
          </a:p>
          <a:p>
            <a:pPr>
              <a:buNone/>
            </a:pPr>
            <a:r>
              <a:rPr lang="ru-RU" sz="5400" dirty="0" smtClean="0"/>
              <a:t>  составлял  тираж  этой газеты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CB4A6F-D472-4633-8650-B243A786B614}" type="slidenum">
              <a:rPr lang="ru-RU" altLang="en-US" sz="1200">
                <a:latin typeface="+mj-lt"/>
                <a:cs typeface="+mn-cs"/>
              </a:rPr>
              <a:pPr algn="r">
                <a:defRPr/>
              </a:pPr>
              <a:t>12</a:t>
            </a:fld>
            <a:endParaRPr lang="ru-RU" altLang="en-US" sz="1200">
              <a:latin typeface="+mj-lt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1844675"/>
            <a:ext cx="576262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8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Ж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03648" y="4653136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4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9752" y="1268760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2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35896" y="4509120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9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4048" y="1412776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11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00192" y="4653136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14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876256" y="1124744"/>
            <a:ext cx="576263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10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8243888" y="2997200"/>
            <a:ext cx="576262" cy="1727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000099"/>
                </a:solidFill>
              </a:rPr>
              <a:t>1</a:t>
            </a:r>
          </a:p>
          <a:p>
            <a:pPr algn="ctr"/>
            <a:r>
              <a:rPr lang="ru-RU" sz="3600" b="1" dirty="0">
                <a:solidFill>
                  <a:srgbClr val="000099"/>
                </a:solidFill>
              </a:rPr>
              <a:t>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250825" y="1628775"/>
            <a:ext cx="8569325" cy="34575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7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7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</a:t>
            </a:r>
            <a:r>
              <a:rPr lang="ru-RU" sz="7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в и ж е </a:t>
            </a:r>
            <a:r>
              <a:rPr lang="ru-RU" sz="72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</a:t>
            </a:r>
            <a:r>
              <a:rPr lang="ru-RU" sz="7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и 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1329E-6 C -0.01424 -0.05734 -0.00295 -0.12047 -0.00451 -0.17966 C -0.00486 -0.18798 -0.00938 -0.19492 -0.01094 -0.20301 C -0.01528 -0.2222 -0.01962 -0.24301 -0.02847 -0.25989 C -0.03108 -0.27353 -0.03646 -0.28694 -0.04271 -0.29804 C -0.04497 -0.30705 -0.04878 -0.3126 -0.05399 -0.31908 C -0.05712 -0.32833 -0.06076 -0.33249 -0.06493 -0.34035 C -0.06858 -0.34752 -0.07049 -0.35677 -0.07465 -0.36347 C -0.09149 -0.39099 -0.11476 -0.41573 -0.14115 -0.42266 C -0.15469 -0.43168 -0.16962 -0.43561 -0.18403 -0.44162 C -0.20226 -0.44925 -0.21771 -0.45573 -0.23628 -0.46081 C -0.24635 -0.46359 -0.25503 -0.47237 -0.2651 -0.47561 C -0.45347 -0.47237 -0.33906 -0.48532 -0.39531 -0.46705 C -0.42865 -0.43746 -0.52188 -0.45041 -0.53472 -0.45018 C -0.54149 -0.4481 -0.54913 -0.44994 -0.55538 -0.44601 C -0.55747 -0.44463 -0.55729 -0.44023 -0.55851 -0.43746 C -0.55955 -0.43515 -0.56076 -0.4333 -0.56181 -0.43122 C -0.5658 -0.41526 -0.56215 -0.41341 -0.57292 -0.40994 C -0.58976 -0.41064 -0.60694 -0.41249 -0.62378 -0.41203 C -0.63524 -0.41156 -0.64722 -0.40255 -0.65868 -0.39954 C -0.66563 -0.39492 -0.67205 -0.39445 -0.67917 -0.39099 C -0.68872 -0.38636 -0.69792 -0.38151 -0.70781 -0.37827 C -0.71528 -0.37203 -0.72309 -0.36625 -0.73003 -0.35931 C -0.73316 -0.3563 -0.73958 -0.35075 -0.73958 -0.35075 C -0.74844 -0.33318 -0.7467 -0.30729 -0.75851 -0.29156 C -0.76024 -0.28925 -0.76302 -0.28902 -0.76493 -0.2874 C -0.76719 -0.28555 -0.76892 -0.28278 -0.77118 -0.28116 C -0.77726 -0.277 -0.78941 -0.27445 -0.79514 -0.2726 C -0.80434 -0.2696 -0.79531 -0.27191 -0.80451 -0.26636 C -0.8184 -0.25804 -0.80955 -0.2659 -0.82049 -0.25781 C -0.82951 -0.2511 -0.82049 -0.25573 -0.8316 -0.24925 C -0.8342 -0.24763 -0.83698 -0.24648 -0.83958 -0.24509 C -0.84271 -0.2437 -0.84896 -0.24093 -0.84896 -0.24093 C -0.86337 -0.22682 -0.85885 -0.23422 -0.86493 -0.22197 C -0.86719 -0.21272 -0.8651 -0.20578 -0.86337 -0.19653 C -0.86285 -0.18798 -0.86319 -0.17966 -0.86181 -0.1711 C -0.86146 -0.16925 -0.8599 -0.16786 -0.85851 -0.16694 C -0.85799 -0.16671 -0.85851 -0.16833 -0.85851 -0.16925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1329E-6 C -0.01424 -0.05734 -0.00295 -0.12047 -0.00451 -0.17966 C -0.00486 -0.18798 -0.00938 -0.19492 -0.01094 -0.20301 C -0.01528 -0.2222 -0.01962 -0.24301 -0.02847 -0.25989 C -0.03108 -0.27353 -0.03646 -0.28694 -0.04271 -0.29804 C -0.04497 -0.30705 -0.04878 -0.3126 -0.05399 -0.31908 C -0.05712 -0.32833 -0.06076 -0.33249 -0.06493 -0.34035 C -0.06858 -0.34752 -0.07049 -0.35677 -0.07465 -0.36347 C -0.09149 -0.39099 -0.11476 -0.41573 -0.14115 -0.42266 C -0.15469 -0.43168 -0.16962 -0.43561 -0.18403 -0.44162 C -0.20226 -0.44925 -0.21771 -0.45573 -0.23628 -0.46081 C -0.24635 -0.46359 -0.25503 -0.47237 -0.2651 -0.47561 C -0.45347 -0.47237 -0.33906 -0.48532 -0.39531 -0.46705 C -0.42865 -0.43746 -0.52188 -0.45041 -0.53472 -0.45018 C -0.54149 -0.4481 -0.54913 -0.44994 -0.55538 -0.44601 C -0.55747 -0.44463 -0.55729 -0.44023 -0.55851 -0.43746 C -0.55955 -0.43515 -0.56076 -0.4333 -0.56181 -0.43122 C -0.5658 -0.41526 -0.56215 -0.41341 -0.57292 -0.40994 C -0.58976 -0.41064 -0.60694 -0.41249 -0.62378 -0.41203 C -0.63524 -0.41156 -0.64722 -0.40255 -0.65868 -0.39954 C -0.66563 -0.39492 -0.67205 -0.39445 -0.67917 -0.39099 C -0.68872 -0.38636 -0.69792 -0.38151 -0.70781 -0.37827 C -0.71528 -0.37203 -0.72309 -0.36625 -0.73003 -0.35931 C -0.73316 -0.3563 -0.73958 -0.35075 -0.73958 -0.35075 C -0.74844 -0.33318 -0.7467 -0.30729 -0.75851 -0.29156 C -0.76024 -0.28925 -0.76302 -0.28902 -0.76493 -0.2874 C -0.76719 -0.28555 -0.76892 -0.28278 -0.77118 -0.28116 C -0.77726 -0.277 -0.78941 -0.27445 -0.79514 -0.2726 C -0.80434 -0.2696 -0.79531 -0.27191 -0.80451 -0.26636 C -0.8184 -0.25804 -0.80955 -0.2659 -0.82049 -0.25781 C -0.82951 -0.2511 -0.82049 -0.25573 -0.8316 -0.24925 C -0.8342 -0.24763 -0.83698 -0.24648 -0.83958 -0.24509 C -0.84271 -0.2437 -0.84896 -0.24093 -0.84896 -0.24093 C -0.86337 -0.22682 -0.85885 -0.23422 -0.86493 -0.22197 C -0.86719 -0.21272 -0.8651 -0.20578 -0.86337 -0.19653 C -0.86285 -0.18798 -0.86319 -0.17966 -0.86181 -0.1711 C -0.86146 -0.16925 -0.8599 -0.16786 -0.85851 -0.16694 C -0.85799 -0.16671 -0.85851 -0.16833 -0.85851 -0.16925 " pathEditMode="relative" ptsTypes="fffffffffffffffffffffffffffffffffffffA">
                                      <p:cBhvr>
                                        <p:cTn id="8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1329E-6 C -0.01424 -0.05734 -0.00295 -0.12047 -0.00451 -0.17966 C -0.00486 -0.18798 -0.00938 -0.19492 -0.01094 -0.20301 C -0.01528 -0.2222 -0.01962 -0.24301 -0.02847 -0.25989 C -0.03108 -0.27353 -0.03646 -0.28694 -0.04271 -0.29804 C -0.04497 -0.30705 -0.04878 -0.3126 -0.05399 -0.31908 C -0.05712 -0.32833 -0.06076 -0.33249 -0.06493 -0.34035 C -0.06858 -0.34752 -0.07049 -0.35677 -0.07465 -0.36347 C -0.09149 -0.39099 -0.11476 -0.41573 -0.14115 -0.42266 C -0.15469 -0.43168 -0.16962 -0.43561 -0.18403 -0.44162 C -0.20226 -0.44925 -0.21771 -0.45573 -0.23628 -0.46081 C -0.24635 -0.46359 -0.25503 -0.47237 -0.2651 -0.47561 C -0.45347 -0.47237 -0.33906 -0.48532 -0.39531 -0.46705 C -0.42865 -0.43746 -0.52188 -0.45041 -0.53472 -0.45018 C -0.54149 -0.4481 -0.54913 -0.44994 -0.55538 -0.44601 C -0.55747 -0.44463 -0.55729 -0.44023 -0.55851 -0.43746 C -0.55955 -0.43515 -0.56076 -0.4333 -0.56181 -0.43122 C -0.5658 -0.41526 -0.56215 -0.41341 -0.57292 -0.40994 C -0.58976 -0.41064 -0.60694 -0.41249 -0.62378 -0.41203 C -0.63524 -0.41156 -0.64722 -0.40255 -0.65868 -0.39954 C -0.66563 -0.39492 -0.67205 -0.39445 -0.67917 -0.39099 C -0.68872 -0.38636 -0.69792 -0.38151 -0.70781 -0.37827 C -0.71528 -0.37203 -0.72309 -0.36625 -0.73003 -0.35931 C -0.73316 -0.3563 -0.73958 -0.35075 -0.73958 -0.35075 C -0.74844 -0.33318 -0.7467 -0.30729 -0.75851 -0.29156 C -0.76024 -0.28925 -0.76302 -0.28902 -0.76493 -0.2874 C -0.76719 -0.28555 -0.76892 -0.28278 -0.77118 -0.28116 C -0.77726 -0.277 -0.78941 -0.27445 -0.79514 -0.2726 C -0.80434 -0.2696 -0.79531 -0.27191 -0.80451 -0.26636 C -0.8184 -0.25804 -0.80955 -0.2659 -0.82049 -0.25781 C -0.82951 -0.2511 -0.82049 -0.25573 -0.8316 -0.24925 C -0.8342 -0.24763 -0.83698 -0.24648 -0.83958 -0.24509 C -0.84271 -0.2437 -0.84896 -0.24093 -0.84896 -0.24093 C -0.86337 -0.22682 -0.85885 -0.23422 -0.86493 -0.22197 C -0.86719 -0.21272 -0.8651 -0.20578 -0.86337 -0.19653 C -0.86285 -0.18798 -0.86319 -0.17966 -0.86181 -0.1711 C -0.86146 -0.16925 -0.8599 -0.16786 -0.85851 -0.16694 C -0.85799 -0.16671 -0.85851 -0.16833 -0.85851 -0.16925 " pathEditMode="relative" rAng="0" ptsTypes="fffffffffffffffffffffffffffffffffffffA">
                                      <p:cBhvr>
                                        <p:cTn id="10" dur="2000" fill="hold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1329E-6 C -0.01424 -0.05734 -0.00295 -0.12047 -0.00451 -0.17966 C -0.00486 -0.18798 -0.00938 -0.19492 -0.01094 -0.20301 C -0.01528 -0.2222 -0.01962 -0.24301 -0.02847 -0.25989 C -0.03108 -0.27353 -0.03646 -0.28694 -0.04271 -0.29804 C -0.04497 -0.30705 -0.04878 -0.3126 -0.05399 -0.31908 C -0.05712 -0.32833 -0.06076 -0.33249 -0.06493 -0.34035 C -0.06858 -0.34752 -0.07049 -0.35677 -0.07465 -0.36347 C -0.09149 -0.39099 -0.11476 -0.41573 -0.14115 -0.42266 C -0.15469 -0.43168 -0.16962 -0.43561 -0.18403 -0.44162 C -0.20226 -0.44925 -0.21771 -0.45573 -0.23628 -0.46081 C -0.24635 -0.46359 -0.25503 -0.47237 -0.2651 -0.47561 C -0.45347 -0.47237 -0.33906 -0.48532 -0.39531 -0.46705 C -0.42865 -0.43746 -0.52188 -0.45041 -0.53472 -0.45018 C -0.54149 -0.4481 -0.54913 -0.44994 -0.55538 -0.44601 C -0.55747 -0.44463 -0.55729 -0.44023 -0.55851 -0.43746 C -0.55955 -0.43515 -0.56076 -0.4333 -0.56181 -0.43122 C -0.5658 -0.41526 -0.56215 -0.41341 -0.57292 -0.40994 C -0.58976 -0.41064 -0.60694 -0.41249 -0.62378 -0.41203 C -0.63524 -0.41156 -0.64722 -0.40255 -0.65868 -0.39954 C -0.66563 -0.39492 -0.67205 -0.39445 -0.67917 -0.39099 C -0.68872 -0.38636 -0.69792 -0.38151 -0.70781 -0.37827 C -0.71528 -0.37203 -0.72309 -0.36625 -0.73003 -0.35931 C -0.73316 -0.3563 -0.73958 -0.35075 -0.73958 -0.35075 C -0.74844 -0.33318 -0.7467 -0.30729 -0.75851 -0.29156 C -0.76024 -0.28925 -0.76302 -0.28902 -0.76493 -0.2874 C -0.76719 -0.28555 -0.76892 -0.28278 -0.77118 -0.28116 C -0.77726 -0.277 -0.78941 -0.27445 -0.79514 -0.2726 C -0.80434 -0.2696 -0.79531 -0.27191 -0.80451 -0.26636 C -0.8184 -0.25804 -0.80955 -0.2659 -0.82049 -0.25781 C -0.82951 -0.2511 -0.82049 -0.25573 -0.8316 -0.24925 C -0.8342 -0.24763 -0.83698 -0.24648 -0.83958 -0.24509 C -0.84271 -0.2437 -0.84896 -0.24093 -0.84896 -0.24093 C -0.86337 -0.22682 -0.85885 -0.23422 -0.86493 -0.22197 C -0.86719 -0.21272 -0.8651 -0.20578 -0.86337 -0.19653 C -0.86285 -0.18798 -0.86319 -0.17966 -0.86181 -0.1711 C -0.86146 -0.16925 -0.8599 -0.16786 -0.85851 -0.16694 C -0.85799 -0.16671 -0.85851 -0.16833 -0.85851 -0.16925 " pathEditMode="relative" rAng="0" ptsTypes="fffffffffffffffffffffffffffffffffffffA">
                                      <p:cBhvr>
                                        <p:cTn id="12" dur="2000" fill="hold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78035E-8 C 0.00242 -0.00994 0.00451 -0.01827 0.00798 -0.02751 C 0.00729 -0.0622 0.01163 -0.12786 -0.01112 -0.15861 C -0.01737 -0.16717 -0.02813 -0.1704 -0.03646 -0.17341 C -0.04289 -0.17272 -0.04914 -0.17225 -0.05556 -0.1711 C -0.06285 -0.16994 -0.06893 -0.16462 -0.07622 -0.16277 C -0.08126 -0.15746 -0.08438 -0.15283 -0.09046 -0.15006 C -0.09758 -0.14058 -0.10244 -0.12948 -0.10955 -0.12046 C -0.11285 -0.10913 -0.11494 -0.09734 -0.1191 -0.0867 C -0.12049 -0.07884 -0.1224 -0.07121 -0.12379 -0.06335 C -0.12431 -0.03653 -0.12449 -0.00994 -0.12535 0.01688 C -0.1257 0.02497 -0.13004 0.03214 -0.13021 0.04023 C -0.13074 0.07977 -0.13021 0.11908 -0.13021 0.15861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78035E-8 C 0.00242 -0.00994 0.00451 -0.01827 0.00798 -0.02751 C 0.00729 -0.0622 0.01163 -0.12786 -0.01112 -0.15861 C -0.01737 -0.16717 -0.02813 -0.1704 -0.03646 -0.17341 C -0.04289 -0.17272 -0.04914 -0.17225 -0.05556 -0.1711 C -0.06285 -0.16994 -0.06893 -0.16462 -0.07622 -0.16277 C -0.08126 -0.15746 -0.08438 -0.15283 -0.09046 -0.15006 C -0.09758 -0.14058 -0.10244 -0.12948 -0.10955 -0.12046 C -0.11285 -0.10913 -0.11494 -0.09734 -0.1191 -0.0867 C -0.12049 -0.07884 -0.1224 -0.07121 -0.12379 -0.06335 C -0.12431 -0.03653 -0.12449 -0.00994 -0.12535 0.01688 C -0.1257 0.02497 -0.13004 0.03214 -0.13021 0.04023 C -0.13074 0.07977 -0.13021 0.11908 -0.13021 0.15861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78035E-8 C 0.00242 -0.00994 0.00451 -0.01827 0.00798 -0.02751 C 0.00729 -0.0622 0.01163 -0.12786 -0.01112 -0.15861 C -0.01737 -0.16717 -0.02813 -0.1704 -0.03646 -0.17341 C -0.04289 -0.17272 -0.04914 -0.17225 -0.05556 -0.1711 C -0.06285 -0.16994 -0.06893 -0.16462 -0.07622 -0.16277 C -0.08126 -0.15746 -0.08438 -0.15283 -0.09046 -0.15006 C -0.09758 -0.14058 -0.10244 -0.12948 -0.10955 -0.12046 C -0.11285 -0.10913 -0.11494 -0.09734 -0.1191 -0.0867 C -0.12049 -0.07884 -0.1224 -0.07121 -0.12379 -0.06335 C -0.12431 -0.03653 -0.12449 -0.00994 -0.12535 0.01688 C -0.1257 0.02497 -0.13004 0.03214 -0.13021 0.04023 C -0.13074 0.07977 -0.13021 0.11908 -0.13021 0.15861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78035E-8 C 0.00242 -0.00994 0.00451 -0.01827 0.00798 -0.02751 C 0.00729 -0.0622 0.01163 -0.12786 -0.01112 -0.15861 C -0.01737 -0.16717 -0.02813 -0.1704 -0.03646 -0.17341 C -0.04289 -0.17272 -0.04914 -0.17225 -0.05556 -0.1711 C -0.06285 -0.16994 -0.06893 -0.16462 -0.07622 -0.16277 C -0.08126 -0.15746 -0.08438 -0.15283 -0.09046 -0.15006 C -0.09758 -0.14058 -0.10244 -0.12948 -0.10955 -0.12046 C -0.11285 -0.10913 -0.11494 -0.09734 -0.1191 -0.0867 C -0.12049 -0.07884 -0.1224 -0.07121 -0.12379 -0.06335 C -0.12431 -0.03653 -0.12449 -0.00994 -0.12535 0.01688 C -0.1257 0.02497 -0.13004 0.03214 -0.13021 0.04023 C -0.13074 0.07977 -0.13021 0.11908 -0.13021 0.15861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5029E-6 C -0.0014 0.01433 -0.00435 0.02635 -0.00643 0.04023 C -0.01043 0.06751 -0.01268 0.09734 -0.02223 0.12254 C -0.02744 0.15445 -0.02501 0.18612 -0.01911 0.2178 C -0.01876 0.21965 -0.01164 0.23283 -0.00956 0.23676 C -0.00522 0.24508 0.00103 0.25549 0.0078 0.26011 C 0.0144 0.2645 0.02447 0.26866 0.03159 0.27051 C 0.04114 0.26982 0.05069 0.27028 0.06023 0.26843 C 0.06735 0.26705 0.07395 0.24971 0.07777 0.243 C 0.08037 0.23283 0.08523 0.2215 0.09201 0.21572 C 0.09548 0.20161 0.09096 0.21757 0.09826 0.20092 C 0.11145 0.17086 0.09878 0.19421 0.10937 0.17549 C 0.11405 0.15213 0.11892 0.12739 0.1269 0.10566 C 0.1302 0.08369 0.13628 0.06242 0.13957 0.04023 C 0.13905 -0.02613 0.17655 -0.13018 0.13159 -0.15862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5029E-6 C -0.0014 0.01433 -0.00435 0.02635 -0.00643 0.04023 C -0.01043 0.06751 -0.01268 0.09734 -0.02223 0.12254 C -0.02744 0.15445 -0.02501 0.18612 -0.01911 0.2178 C -0.01876 0.21965 -0.01164 0.23283 -0.00956 0.23676 C -0.00522 0.24508 0.00103 0.25549 0.0078 0.26011 C 0.0144 0.2645 0.02447 0.26866 0.03159 0.27051 C 0.04114 0.26982 0.05069 0.27028 0.06023 0.26843 C 0.06735 0.26705 0.07395 0.24971 0.07777 0.243 C 0.08037 0.23283 0.08523 0.2215 0.09201 0.21572 C 0.09548 0.20161 0.09096 0.21757 0.09826 0.20092 C 0.11145 0.17086 0.09878 0.19421 0.10937 0.17549 C 0.11405 0.15213 0.11892 0.12739 0.1269 0.10566 C 0.1302 0.08369 0.13628 0.06242 0.13957 0.04023 C 0.13905 -0.02613 0.17655 -0.13018 0.13159 -0.15862 " pathEditMode="relative" ptsTypes="ffffffffffffffA">
                                      <p:cBhvr>
                                        <p:cTn id="24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5029E-6 C -0.0014 0.01433 -0.00435 0.02635 -0.00643 0.04023 C -0.01043 0.06751 -0.01268 0.09734 -0.02223 0.12254 C -0.02744 0.15445 -0.02501 0.18612 -0.01911 0.2178 C -0.01876 0.21965 -0.01164 0.23283 -0.00956 0.23676 C -0.00522 0.24508 0.00103 0.25549 0.0078 0.26011 C 0.0144 0.2645 0.02447 0.26866 0.03159 0.27051 C 0.04114 0.26982 0.05069 0.27028 0.06023 0.26843 C 0.06735 0.26705 0.07395 0.24971 0.07777 0.243 C 0.08037 0.23283 0.08523 0.2215 0.09201 0.21572 C 0.09548 0.20161 0.09096 0.21757 0.09826 0.20092 C 0.11145 0.17086 0.09878 0.19421 0.10937 0.17549 C 0.11405 0.15213 0.11892 0.12739 0.1269 0.10566 C 0.1302 0.08369 0.13628 0.06242 0.13957 0.04023 C 0.13905 -0.02613 0.17655 -0.13018 0.13159 -0.15862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5029E-6 C -0.0014 0.01433 -0.00435 0.02635 -0.00643 0.04023 C -0.01043 0.06751 -0.01268 0.09734 -0.02223 0.12254 C -0.02744 0.15445 -0.02501 0.18612 -0.01911 0.2178 C -0.01876 0.21965 -0.01164 0.23283 -0.00956 0.23676 C -0.00522 0.24508 0.00103 0.25549 0.0078 0.26011 C 0.0144 0.2645 0.02447 0.26866 0.03159 0.27051 C 0.04114 0.26982 0.05069 0.27028 0.06023 0.26843 C 0.06735 0.26705 0.07395 0.24971 0.07777 0.243 C 0.08037 0.23283 0.08523 0.2215 0.09201 0.21572 C 0.09548 0.20161 0.09096 0.21757 0.09826 0.20092 C 0.11145 0.17086 0.09878 0.19421 0.10937 0.17549 C 0.11405 0.15213 0.11892 0.12739 0.1269 0.10566 C 0.1302 0.08369 0.13628 0.06242 0.13957 0.04023 C 0.13905 -0.02613 0.17655 -0.13018 0.13159 -0.15862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7052E-7 C -0.00364 0.0733 0.00851 0.16717 -0.01753 0.23676 C -0.02257 0.26405 -0.01753 0.25619 -0.02552 0.26636 C -0.02691 0.277 -0.0283 0.28763 -0.03021 0.29804 C -0.02968 0.30798 -0.02951 0.31792 -0.02864 0.32763 C -0.02795 0.3348 -0.01493 0.36116 -0.00955 0.36578 C -0.00173 0.37989 -0.00677 0.37179 0.00625 0.38913 C 0.00973 0.39376 0.01511 0.39538 0.01893 0.39954 C 0.029 0.41087 0.01476 0.39607 0.02535 0.41018 C 0.03264 0.41989 0.04254 0.42705 0.0507 0.43561 C 0.05348 0.43838 0.06806 0.44856 0.07292 0.45041 C 0.07535 0.45133 0.08125 0.45272 0.08403 0.45457 C 0.09514 0.46197 0.10851 0.46636 0.12066 0.47145 C 0.12969 0.47954 0.12066 0.4726 0.1349 0.47792 C 0.13611 0.47838 0.14497 0.48347 0.14757 0.48416 C 0.15382 0.48578 0.16667 0.48833 0.16667 0.48833 C 0.19809 0.5022 0.23299 0.49457 0.26493 0.48624 C 0.27257 0.47954 0.26771 0.48324 0.27934 0.47792 C 0.28247 0.47653 0.28577 0.47492 0.28889 0.47353 C 0.29045 0.47283 0.29358 0.47145 0.29358 0.47145 C 0.29879 0.46636 0.30191 0.46127 0.30782 0.45873 C 0.31424 0.45064 0.30834 0.45919 0.31424 0.44601 C 0.3191 0.43515 0.325 0.42335 0.33177 0.41434 C 0.3349 0.39769 0.33716 0.38289 0.34288 0.36786 C 0.3467 0.33665 0.3415 0.36809 0.34757 0.3489 C 0.35157 0.33642 0.35157 0.32208 0.35712 0.31075 C 0.35903 0.29272 0.36025 0.27214 0.36667 0.25596 C 0.36875 0.24486 0.37084 0.23422 0.37448 0.22405 C 0.37691 0.20948 0.37969 0.19422 0.37622 0.17965 C 0.37483 0.17318 0.36337 0.16925 0.36337 0.16925 C 0.36285 0.16717 0.36181 0.16509 0.36181 0.16278 C 0.36181 0.1607 0.36407 0.15838 0.36337 0.15653 C 0.36268 0.15468 0.35868 0.15445 0.35868 0.15445 " pathEditMode="relative" ptsTypes="ffffffffffffffffffffffffffffffffA">
                                      <p:cBhvr>
                                        <p:cTn id="30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7052E-7 C -0.00364 0.0733 0.00851 0.16717 -0.01753 0.23676 C -0.02257 0.26405 -0.01753 0.25619 -0.02552 0.26636 C -0.02691 0.277 -0.0283 0.28763 -0.03021 0.29804 C -0.02968 0.30798 -0.02951 0.31792 -0.02864 0.32763 C -0.02795 0.3348 -0.01493 0.36116 -0.00955 0.36578 C -0.00173 0.37989 -0.00677 0.37179 0.00625 0.38913 C 0.00973 0.39376 0.01511 0.39538 0.01893 0.39954 C 0.029 0.41087 0.01476 0.39607 0.02535 0.41018 C 0.03264 0.41989 0.04254 0.42705 0.0507 0.43561 C 0.05348 0.43838 0.06806 0.44856 0.07292 0.45041 C 0.07535 0.45133 0.08125 0.45272 0.08403 0.45457 C 0.09514 0.46197 0.10851 0.46636 0.12066 0.47145 C 0.12969 0.47954 0.12066 0.4726 0.1349 0.47792 C 0.13611 0.47838 0.14497 0.48347 0.14757 0.48416 C 0.15382 0.48578 0.16667 0.48833 0.16667 0.48833 C 0.19809 0.5022 0.23299 0.49457 0.26493 0.48624 C 0.27257 0.47954 0.26771 0.48324 0.27934 0.47792 C 0.28247 0.47653 0.28577 0.47492 0.28889 0.47353 C 0.29045 0.47283 0.29358 0.47145 0.29358 0.47145 C 0.29879 0.46636 0.30191 0.46127 0.30782 0.45873 C 0.31424 0.45064 0.30834 0.45919 0.31424 0.44601 C 0.3191 0.43515 0.325 0.42335 0.33177 0.41434 C 0.3349 0.39769 0.33716 0.38289 0.34288 0.36786 C 0.3467 0.33665 0.3415 0.36809 0.34757 0.3489 C 0.35157 0.33642 0.35157 0.32208 0.35712 0.31075 C 0.35903 0.29272 0.36025 0.27214 0.36667 0.25596 C 0.36875 0.24486 0.37084 0.23422 0.37448 0.22405 C 0.37691 0.20948 0.37969 0.19422 0.37622 0.17965 C 0.37483 0.17318 0.36337 0.16925 0.36337 0.16925 C 0.36285 0.16717 0.36181 0.16509 0.36181 0.16278 C 0.36181 0.1607 0.36407 0.15838 0.36337 0.15653 C 0.36268 0.15468 0.35868 0.15445 0.35868 0.15445 " pathEditMode="relative" ptsTypes="ffffffffffffffffffffffffffffffffA">
                                      <p:cBhvr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7052E-7 C -0.00364 0.0733 0.00851 0.16717 -0.01753 0.23676 C -0.02257 0.26405 -0.01753 0.25619 -0.02552 0.26636 C -0.02691 0.277 -0.0283 0.28763 -0.03021 0.29804 C -0.02968 0.30798 -0.02951 0.31792 -0.02864 0.32763 C -0.02795 0.3348 -0.01493 0.36116 -0.00955 0.36578 C -0.00173 0.37989 -0.00677 0.37179 0.00625 0.38913 C 0.00973 0.39376 0.01511 0.39538 0.01893 0.39954 C 0.029 0.41087 0.01476 0.39607 0.02535 0.41018 C 0.03264 0.41989 0.04254 0.42705 0.0507 0.43561 C 0.05348 0.43838 0.06806 0.44856 0.07292 0.45041 C 0.07535 0.45133 0.08125 0.45272 0.08403 0.45457 C 0.09514 0.46197 0.10851 0.46636 0.12066 0.47145 C 0.12969 0.47954 0.12066 0.4726 0.1349 0.47792 C 0.13611 0.47838 0.14497 0.48347 0.14757 0.48416 C 0.15382 0.48578 0.16667 0.48833 0.16667 0.48833 C 0.19809 0.5022 0.23299 0.49457 0.26493 0.48624 C 0.27257 0.47954 0.26771 0.48324 0.27934 0.47792 C 0.28247 0.47653 0.28577 0.47492 0.28889 0.47353 C 0.29045 0.47283 0.29358 0.47145 0.29358 0.47145 C 0.29879 0.46636 0.30191 0.46127 0.30782 0.45873 C 0.31424 0.45064 0.30834 0.45919 0.31424 0.44601 C 0.3191 0.43515 0.325 0.42335 0.33177 0.41434 C 0.3349 0.39769 0.33716 0.38289 0.34288 0.36786 C 0.3467 0.33665 0.3415 0.36809 0.34757 0.3489 C 0.35157 0.33642 0.35157 0.32208 0.35712 0.31075 C 0.35903 0.29272 0.36025 0.27214 0.36667 0.25596 C 0.36875 0.24486 0.37084 0.23422 0.37448 0.22405 C 0.37691 0.20948 0.37969 0.19422 0.37622 0.17965 C 0.37483 0.17318 0.36337 0.16925 0.36337 0.16925 C 0.36285 0.16717 0.36181 0.16509 0.36181 0.16278 C 0.36181 0.1607 0.36407 0.15838 0.36337 0.15653 C 0.36268 0.15468 0.35868 0.15445 0.35868 0.15445 " pathEditMode="relative" ptsTypes="ffffffffffffffffffffffffffffffffA">
                                      <p:cBhvr>
                                        <p:cTn id="3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7052E-7 C -0.00364 0.0733 0.00851 0.16717 -0.01753 0.23676 C -0.02257 0.26405 -0.01753 0.25619 -0.02552 0.26636 C -0.02691 0.277 -0.0283 0.28763 -0.03021 0.29804 C -0.02968 0.30798 -0.02951 0.31792 -0.02864 0.32763 C -0.02795 0.3348 -0.01493 0.36116 -0.00955 0.36578 C -0.00173 0.37989 -0.00677 0.37179 0.00625 0.38913 C 0.00973 0.39376 0.01511 0.39538 0.01893 0.39954 C 0.029 0.41087 0.01476 0.39607 0.02535 0.41018 C 0.03264 0.41989 0.04254 0.42705 0.0507 0.43561 C 0.05348 0.43838 0.06806 0.44856 0.07292 0.45041 C 0.07535 0.45133 0.08125 0.45272 0.08403 0.45457 C 0.09514 0.46197 0.10851 0.46636 0.12066 0.47145 C 0.12969 0.47954 0.12066 0.4726 0.1349 0.47792 C 0.13611 0.47838 0.14497 0.48347 0.14757 0.48416 C 0.15382 0.48578 0.16667 0.48833 0.16667 0.48833 C 0.19809 0.5022 0.23299 0.49457 0.26493 0.48624 C 0.27257 0.47954 0.26771 0.48324 0.27934 0.47792 C 0.28247 0.47653 0.28577 0.47492 0.28889 0.47353 C 0.29045 0.47283 0.29358 0.47145 0.29358 0.47145 C 0.29879 0.46636 0.30191 0.46127 0.30782 0.45873 C 0.31424 0.45064 0.30834 0.45919 0.31424 0.44601 C 0.3191 0.43515 0.325 0.42335 0.33177 0.41434 C 0.3349 0.39769 0.33716 0.38289 0.34288 0.36786 C 0.3467 0.33665 0.3415 0.36809 0.34757 0.3489 C 0.35157 0.33642 0.35157 0.32208 0.35712 0.31075 C 0.35903 0.29272 0.36025 0.27214 0.36667 0.25596 C 0.36875 0.24486 0.37084 0.23422 0.37448 0.22405 C 0.37691 0.20948 0.37969 0.19422 0.37622 0.17965 C 0.37483 0.17318 0.36337 0.16925 0.36337 0.16925 C 0.36285 0.16717 0.36181 0.16509 0.36181 0.16278 C 0.36181 0.1607 0.36407 0.15838 0.36337 0.15653 C 0.36268 0.15468 0.35868 0.15445 0.35868 0.15445 " pathEditMode="relative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15029E-6 C 0.00052 -0.06405 0.0007 -0.12833 0.00157 -0.19238 C 0.00191 -0.21619 0.00087 -0.24001 0.00799 -0.2622 C 0.01146 -0.27307 0.01702 -0.28232 0.02223 -0.2918 C 0.02379 -0.29457 0.02691 -0.30012 0.02691 -0.30012 C 0.02917 -0.30868 0.03073 -0.31399 0.03646 -0.31931 C 0.03889 -0.32394 0.04011 -0.32972 0.04289 -0.33411 C 0.04427 -0.33642 0.05868 -0.34891 0.05868 -0.34891 C 0.06146 -0.35145 0.06823 -0.35307 0.06823 -0.35307 C 0.07518 -0.35238 0.08212 -0.35214 0.08889 -0.35099 C 0.0941 -0.35006 0.0967 -0.34451 0.10157 -0.34243 C 0.10209 -0.34035 0.10226 -0.33804 0.10313 -0.33619 C 0.104 -0.33434 0.10573 -0.33365 0.10643 -0.3318 C 0.10816 -0.32717 0.10851 -0.32186 0.10955 -0.317 C 0.11337 -0.29873 0.11789 -0.26729 0.12865 -0.25365 C 0.1316 -0.24139 0.13299 -0.22243 0.13976 -0.21342 C 0.14202 -0.2044 0.14375 -0.19515 0.14601 -0.18613 C 0.14653 -0.17619 0.14757 -0.15654 0.14757 -0.15654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15029E-6 C 0.00052 -0.06405 0.0007 -0.12833 0.00157 -0.19238 C 0.00191 -0.21619 0.00087 -0.24001 0.00799 -0.2622 C 0.01146 -0.27307 0.01702 -0.28232 0.02223 -0.2918 C 0.02379 -0.29457 0.02691 -0.30012 0.02691 -0.30012 C 0.02917 -0.30868 0.03073 -0.31399 0.03646 -0.31931 C 0.03889 -0.32394 0.04011 -0.32972 0.04289 -0.33411 C 0.04427 -0.33642 0.05868 -0.34891 0.05868 -0.34891 C 0.06146 -0.35145 0.06823 -0.35307 0.06823 -0.35307 C 0.07518 -0.35238 0.08212 -0.35214 0.08889 -0.35099 C 0.0941 -0.35006 0.0967 -0.34451 0.10157 -0.34243 C 0.10209 -0.34035 0.10226 -0.33804 0.10313 -0.33619 C 0.104 -0.33434 0.10573 -0.33365 0.10643 -0.3318 C 0.10816 -0.32717 0.10851 -0.32186 0.10955 -0.317 C 0.11337 -0.29873 0.11789 -0.26729 0.12865 -0.25365 C 0.1316 -0.24139 0.13299 -0.22243 0.13976 -0.21342 C 0.14202 -0.2044 0.14375 -0.19515 0.14601 -0.18613 C 0.14653 -0.17619 0.14757 -0.15654 0.14757 -0.15654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15029E-6 C 0.00052 -0.06405 0.0007 -0.12833 0.00157 -0.19238 C 0.00191 -0.21619 0.00087 -0.24001 0.00799 -0.2622 C 0.01146 -0.27307 0.01702 -0.28232 0.02223 -0.2918 C 0.02379 -0.29457 0.02691 -0.30012 0.02691 -0.30012 C 0.02917 -0.30868 0.03073 -0.31399 0.03646 -0.31931 C 0.03889 -0.32394 0.04011 -0.32972 0.04289 -0.33411 C 0.04427 -0.33642 0.05868 -0.34891 0.05868 -0.34891 C 0.06146 -0.35145 0.06823 -0.35307 0.06823 -0.35307 C 0.07518 -0.35238 0.08212 -0.35214 0.08889 -0.35099 C 0.0941 -0.35006 0.0967 -0.34451 0.10157 -0.34243 C 0.10209 -0.34035 0.10226 -0.33804 0.10313 -0.33619 C 0.104 -0.33434 0.10573 -0.33365 0.10643 -0.3318 C 0.10816 -0.32717 0.10851 -0.32186 0.10955 -0.317 C 0.11337 -0.29873 0.11789 -0.26729 0.12865 -0.25365 C 0.1316 -0.24139 0.13299 -0.22243 0.13976 -0.21342 C 0.14202 -0.2044 0.14375 -0.19515 0.14601 -0.18613 C 0.14653 -0.17619 0.14757 -0.15654 0.14757 -0.15654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15029E-6 C 0.00052 -0.06405 0.0007 -0.12833 0.00157 -0.19238 C 0.00191 -0.21619 0.00087 -0.24001 0.00799 -0.2622 C 0.01146 -0.27307 0.01702 -0.28232 0.02223 -0.2918 C 0.02379 -0.29457 0.02691 -0.30012 0.02691 -0.30012 C 0.02917 -0.30868 0.03073 -0.31399 0.03646 -0.31931 C 0.03889 -0.32394 0.04011 -0.32972 0.04289 -0.33411 C 0.04427 -0.33642 0.05868 -0.34891 0.05868 -0.34891 C 0.06146 -0.35145 0.06823 -0.35307 0.06823 -0.35307 C 0.07518 -0.35238 0.08212 -0.35214 0.08889 -0.35099 C 0.0941 -0.35006 0.0967 -0.34451 0.10157 -0.34243 C 0.10209 -0.34035 0.10226 -0.33804 0.10313 -0.33619 C 0.104 -0.33434 0.10573 -0.33365 0.10643 -0.3318 C 0.10816 -0.32717 0.10851 -0.32186 0.10955 -0.317 C 0.11337 -0.29873 0.11789 -0.26729 0.12865 -0.25365 C 0.1316 -0.24139 0.13299 -0.22243 0.13976 -0.21342 C 0.14202 -0.2044 0.14375 -0.19515 0.14601 -0.18613 C 0.14653 -0.17619 0.14757 -0.15654 0.14757 -0.15654 " pathEditMode="relative" ptsTypes="fffffffffffffffffA">
                                      <p:cBhvr>
                                        <p:cTn id="44" dur="2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C 0.01233 -0.02335 0.00191 -0.00116 0.00486 -0.06751 C 0.00521 -0.07468 0.00712 -0.08162 0.00799 -0.08879 C 0.00747 -0.11283 0.00729 -0.13665 0.00642 -0.16069 C 0.00503 -0.19584 -0.02153 -0.20647 -0.04271 -0.21341 C -0.05191 -0.21642 -0.04323 -0.21457 -0.05382 -0.21988 C -0.05955 -0.22289 -0.06684 -0.22451 -0.07292 -0.22613 C -0.08299 -0.23468 -0.09462 -0.23792 -0.10625 -0.24092 C -0.11684 -0.24786 -0.11424 -0.2474 -0.1316 -0.2474 C -0.20781 -0.2474 -0.28403 -0.24578 -0.36024 -0.24509 C -0.36962 -0.243 -0.37778 -0.23884 -0.38715 -0.23676 C -0.39236 -0.23006 -0.39861 -0.23237 -0.40469 -0.22821 C -0.41302 -0.22266 -0.41441 -0.2141 -0.42535 -0.21133 C -0.43021 -0.20994 -0.43368 -0.20971 -0.43802 -0.20717 C -0.44444 -0.20347 -0.44896 -0.19722 -0.45556 -0.19445 C -0.45712 -0.19168 -0.45833 -0.18844 -0.46024 -0.1859 C -0.46215 -0.18335 -0.4651 -0.18243 -0.46667 -0.17965 C -0.4684 -0.17665 -0.46823 -0.17202 -0.46979 -0.16902 C -0.4717 -0.16532 -0.47569 -0.16416 -0.47778 -0.16069 C -0.48524 -0.14821 -0.47726 -0.16023 -0.48247 -0.14798 C -0.48368 -0.14497 -0.48576 -0.14243 -0.48715 -0.13942 C -0.48837 -0.13688 -0.48941 -0.13387 -0.49045 -0.1311 C -0.49549 -0.09711 -0.49601 -0.05526 -0.47604 -0.02959 C -0.47153 -0.01734 -0.46615 -0.00879 -0.45712 -0.00208 C -0.4434 0.00809 -0.46285 -0.01087 -0.44601 0.00416 C -0.4375 0.01179 -0.44931 0.00624 -0.43646 0.01064 C -0.42465 0.02081 -0.41146 0.02382 -0.39826 0.0296 C -0.39184 0.03237 -0.38576 0.03746 -0.37934 0.04023 C -0.36944 0.04463 -0.3592 0.04832 -0.34913 0.05295 C -0.34201 0.05619 -0.33438 0.05734 -0.32691 0.05919 C -0.32066 0.06081 -0.30781 0.06335 -0.30781 0.06335 C -0.29896 0.06775 -0.29149 0.07237 -0.28247 0.07607 C -0.27917 0.07746 -0.27292 0.08046 -0.27292 0.08046 C -0.25122 0.07977 -0.22951 0.08023 -0.20781 0.07815 C -0.2059 0.07792 -0.20486 0.07491 -0.20313 0.07399 C -0.19201 0.06844 -0.17934 0.06728 -0.16823 0.06127 C -0.14149 0.04671 -0.16458 0.05688 -0.15069 0.05087 C -0.14653 0.04509 -0.14288 0.04393 -0.13802 0.04023 C -0.1309 0.03491 -0.12656 0.02867 -0.11892 0.02543 C -0.11094 0.01827 -0.11007 0.01965 -0.10781 0.03168 C -0.10833 0.05202 -0.10851 0.0726 -0.10938 0.09295 C -0.1099 0.1052 -0.11146 0.10913 -0.11424 0.12046 C -0.11476 0.12254 -0.1158 0.12694 -0.1158 0.12694 C -0.11753 0.14936 -0.11736 0.15491 -0.11736 0.14382 " pathEditMode="relative" ptsTypes="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C 0.01233 -0.02335 0.00191 -0.00116 0.00486 -0.06751 C 0.00521 -0.07468 0.00712 -0.08162 0.00799 -0.08879 C 0.00747 -0.11283 0.00729 -0.13665 0.00642 -0.16069 C 0.00503 -0.19584 -0.02153 -0.20647 -0.04271 -0.21341 C -0.05191 -0.21642 -0.04323 -0.21457 -0.05382 -0.21988 C -0.05955 -0.22289 -0.06684 -0.22451 -0.07292 -0.22613 C -0.08299 -0.23468 -0.09462 -0.23792 -0.10625 -0.24092 C -0.11684 -0.24786 -0.11424 -0.2474 -0.1316 -0.2474 C -0.20781 -0.2474 -0.28403 -0.24578 -0.36024 -0.24509 C -0.36962 -0.243 -0.37778 -0.23884 -0.38715 -0.23676 C -0.39236 -0.23006 -0.39861 -0.23237 -0.40469 -0.22821 C -0.41302 -0.22266 -0.41441 -0.2141 -0.42535 -0.21133 C -0.43021 -0.20994 -0.43368 -0.20971 -0.43802 -0.20717 C -0.44444 -0.20347 -0.44896 -0.19722 -0.45556 -0.19445 C -0.45712 -0.19168 -0.45833 -0.18844 -0.46024 -0.1859 C -0.46215 -0.18335 -0.4651 -0.18243 -0.46667 -0.17965 C -0.4684 -0.17665 -0.46823 -0.17202 -0.46979 -0.16902 C -0.4717 -0.16532 -0.47569 -0.16416 -0.47778 -0.16069 C -0.48524 -0.14821 -0.47726 -0.16023 -0.48247 -0.14798 C -0.48368 -0.14497 -0.48576 -0.14243 -0.48715 -0.13942 C -0.48837 -0.13688 -0.48941 -0.13387 -0.49045 -0.1311 C -0.49549 -0.09711 -0.49601 -0.05526 -0.47604 -0.02959 C -0.47153 -0.01734 -0.46615 -0.00879 -0.45712 -0.00208 C -0.4434 0.00809 -0.46285 -0.01087 -0.44601 0.00416 C -0.4375 0.01179 -0.44931 0.00624 -0.43646 0.01064 C -0.42465 0.02081 -0.41146 0.02382 -0.39826 0.0296 C -0.39184 0.03237 -0.38576 0.03746 -0.37934 0.04023 C -0.36944 0.04463 -0.3592 0.04832 -0.34913 0.05295 C -0.34201 0.05619 -0.33438 0.05734 -0.32691 0.05919 C -0.32066 0.06081 -0.30781 0.06335 -0.30781 0.06335 C -0.29896 0.06775 -0.29149 0.07237 -0.28247 0.07607 C -0.27917 0.07746 -0.27292 0.08046 -0.27292 0.08046 C -0.25122 0.07977 -0.22951 0.08023 -0.20781 0.07815 C -0.2059 0.07792 -0.20486 0.07491 -0.20313 0.07399 C -0.19201 0.06844 -0.17934 0.06728 -0.16823 0.06127 C -0.14149 0.04671 -0.16458 0.05688 -0.15069 0.05087 C -0.14653 0.04509 -0.14288 0.04393 -0.13802 0.04023 C -0.1309 0.03491 -0.12656 0.02867 -0.11892 0.02543 C -0.11094 0.01827 -0.11007 0.01965 -0.10781 0.03168 C -0.10833 0.05202 -0.10851 0.0726 -0.10938 0.09295 C -0.1099 0.1052 -0.11146 0.10913 -0.11424 0.12046 C -0.11476 0.12254 -0.1158 0.12694 -0.1158 0.12694 C -0.11753 0.14936 -0.11736 0.15491 -0.11736 0.14382 " pathEditMode="relative" ptsTypes="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C 0.01233 -0.02335 0.00191 -0.00116 0.00486 -0.06751 C 0.00521 -0.07468 0.00712 -0.08162 0.00799 -0.08879 C 0.00747 -0.11283 0.00729 -0.13665 0.00642 -0.16069 C 0.00503 -0.19584 -0.02153 -0.20647 -0.04271 -0.21341 C -0.05191 -0.21642 -0.04323 -0.21457 -0.05382 -0.21988 C -0.05955 -0.22289 -0.06684 -0.22451 -0.07292 -0.22613 C -0.08299 -0.23468 -0.09462 -0.23792 -0.10625 -0.24092 C -0.11684 -0.24786 -0.11424 -0.2474 -0.1316 -0.2474 C -0.20781 -0.2474 -0.28403 -0.24578 -0.36024 -0.24509 C -0.36962 -0.243 -0.37778 -0.23884 -0.38715 -0.23676 C -0.39236 -0.23006 -0.39861 -0.23237 -0.40469 -0.22821 C -0.41302 -0.22266 -0.41441 -0.2141 -0.42535 -0.21133 C -0.43021 -0.20994 -0.43368 -0.20971 -0.43802 -0.20717 C -0.44444 -0.20347 -0.44896 -0.19722 -0.45556 -0.19445 C -0.45712 -0.19168 -0.45833 -0.18844 -0.46024 -0.1859 C -0.46215 -0.18335 -0.4651 -0.18243 -0.46667 -0.17965 C -0.4684 -0.17665 -0.46823 -0.17202 -0.46979 -0.16902 C -0.4717 -0.16532 -0.47569 -0.16416 -0.47778 -0.16069 C -0.48524 -0.14821 -0.47726 -0.16023 -0.48247 -0.14798 C -0.48368 -0.14497 -0.48576 -0.14243 -0.48715 -0.13942 C -0.48837 -0.13688 -0.48941 -0.13387 -0.49045 -0.1311 C -0.49549 -0.09711 -0.49601 -0.05526 -0.47604 -0.02959 C -0.47153 -0.01734 -0.46615 -0.00879 -0.45712 -0.00208 C -0.4434 0.00809 -0.46285 -0.01087 -0.44601 0.00416 C -0.4375 0.01179 -0.44931 0.00624 -0.43646 0.01064 C -0.42465 0.02081 -0.41146 0.02382 -0.39826 0.0296 C -0.39184 0.03237 -0.38576 0.03746 -0.37934 0.04023 C -0.36944 0.04463 -0.3592 0.04832 -0.34913 0.05295 C -0.34201 0.05619 -0.33438 0.05734 -0.32691 0.05919 C -0.32066 0.06081 -0.30781 0.06335 -0.30781 0.06335 C -0.29896 0.06775 -0.29149 0.07237 -0.28247 0.07607 C -0.27917 0.07746 -0.27292 0.08046 -0.27292 0.08046 C -0.25122 0.07977 -0.22951 0.08023 -0.20781 0.07815 C -0.2059 0.07792 -0.20486 0.07491 -0.20313 0.07399 C -0.19201 0.06844 -0.17934 0.06728 -0.16823 0.06127 C -0.14149 0.04671 -0.16458 0.05688 -0.15069 0.05087 C -0.14653 0.04509 -0.14288 0.04393 -0.13802 0.04023 C -0.1309 0.03491 -0.12656 0.02867 -0.11892 0.02543 C -0.11094 0.01827 -0.11007 0.01965 -0.10781 0.03168 C -0.10833 0.05202 -0.10851 0.0726 -0.10938 0.09295 C -0.1099 0.1052 -0.11146 0.10913 -0.11424 0.12046 C -0.11476 0.12254 -0.1158 0.12694 -0.1158 0.12694 C -0.11753 0.14936 -0.11736 0.15491 -0.11736 0.14382 " pathEditMode="relative" ptsTypes="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C 0.01233 -0.02335 0.00191 -0.00116 0.00486 -0.06751 C 0.00521 -0.07468 0.00712 -0.08162 0.00799 -0.08879 C 0.00747 -0.11283 0.00729 -0.13665 0.00642 -0.16069 C 0.00503 -0.19584 -0.02153 -0.20647 -0.04271 -0.21341 C -0.05191 -0.21642 -0.04323 -0.21457 -0.05382 -0.21988 C -0.05955 -0.22289 -0.06684 -0.22451 -0.07292 -0.22613 C -0.08299 -0.23468 -0.09462 -0.23792 -0.10625 -0.24092 C -0.11684 -0.24786 -0.11424 -0.2474 -0.1316 -0.2474 C -0.20781 -0.2474 -0.28403 -0.24578 -0.36024 -0.24509 C -0.36962 -0.243 -0.37778 -0.23884 -0.38715 -0.23676 C -0.39236 -0.23006 -0.39861 -0.23237 -0.40469 -0.22821 C -0.41302 -0.22266 -0.41441 -0.2141 -0.42535 -0.21133 C -0.43021 -0.20994 -0.43368 -0.20971 -0.43802 -0.20717 C -0.44444 -0.20347 -0.44896 -0.19722 -0.45556 -0.19445 C -0.45712 -0.19168 -0.45833 -0.18844 -0.46024 -0.1859 C -0.46215 -0.18335 -0.4651 -0.18243 -0.46667 -0.17965 C -0.4684 -0.17665 -0.46823 -0.17202 -0.46979 -0.16902 C -0.4717 -0.16532 -0.47569 -0.16416 -0.47778 -0.16069 C -0.48524 -0.14821 -0.47726 -0.16023 -0.48247 -0.14798 C -0.48368 -0.14497 -0.48576 -0.14243 -0.48715 -0.13942 C -0.48837 -0.13688 -0.48941 -0.13387 -0.49045 -0.1311 C -0.49549 -0.09711 -0.49601 -0.05526 -0.47604 -0.02959 C -0.47153 -0.01734 -0.46615 -0.00879 -0.45712 -0.00208 C -0.4434 0.00809 -0.46285 -0.01087 -0.44601 0.00416 C -0.4375 0.01179 -0.44931 0.00624 -0.43646 0.01064 C -0.42465 0.02081 -0.41146 0.02382 -0.39826 0.0296 C -0.39184 0.03237 -0.38576 0.03746 -0.37934 0.04023 C -0.36944 0.04463 -0.3592 0.04832 -0.34913 0.05295 C -0.34201 0.05619 -0.33438 0.05734 -0.32691 0.05919 C -0.32066 0.06081 -0.30781 0.06335 -0.30781 0.06335 C -0.29896 0.06775 -0.29149 0.07237 -0.28247 0.07607 C -0.27917 0.07746 -0.27292 0.08046 -0.27292 0.08046 C -0.25122 0.07977 -0.22951 0.08023 -0.20781 0.07815 C -0.2059 0.07792 -0.20486 0.07491 -0.20313 0.07399 C -0.19201 0.06844 -0.17934 0.06728 -0.16823 0.06127 C -0.14149 0.04671 -0.16458 0.05688 -0.15069 0.05087 C -0.14653 0.04509 -0.14288 0.04393 -0.13802 0.04023 C -0.1309 0.03491 -0.12656 0.02867 -0.11892 0.02543 C -0.11094 0.01827 -0.11007 0.01965 -0.10781 0.03168 C -0.10833 0.05202 -0.10851 0.0726 -0.10938 0.09295 C -0.1099 0.1052 -0.11146 0.10913 -0.11424 0.12046 C -0.11476 0.12254 -0.1158 0.12694 -0.1158 0.12694 C -0.11753 0.14936 -0.11736 0.15491 -0.11736 0.14382 " pathEditMode="relative" ptsTypes="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2659E-7 C -0.00174 0.01803 -0.00643 0.03329 -0.00955 0.05064 C -0.01233 0.0652 -0.01424 0.08231 -0.02066 0.09503 C -0.02014 0.16139 -0.02014 0.22751 -0.0191 0.29387 C -0.01893 0.30358 -0.0099 0.33803 -0.00469 0.34451 C -0.00347 0.35214 -0.00226 0.36254 -1.94444E-6 0.36994 C 0.00364 0.3815 0.01319 0.38867 0.02066 0.39538 C 0.02691 0.40092 0.03264 0.40717 0.03975 0.41017 C 0.04844 0.41896 0.05573 0.42289 0.06666 0.42497 C 0.07465 0.43214 0.08594 0.43422 0.09531 0.43769 C 0.10955 0.43699 0.12378 0.43699 0.13802 0.43538 C 0.15746 0.43306 0.17465 0.41988 0.18889 0.4037 C 0.19323 0.39861 0.1934 0.40092 0.19687 0.39538 C 0.20364 0.38428 0.20469 0.36902 0.21111 0.35723 C 0.21354 0.33688 0.21701 0.31445 0.22378 0.29595 C 0.22725 0.27237 0.23594 0.25156 0.23975 0.22821 C 0.24062 0.19029 0.23941 0.14659 0.25087 0.10983 C 0.25469 0.09757 0.25746 0.0904 0.26024 0.07815 C 0.2618 0.07121 0.2651 0.05711 0.2651 0.05711 C 0.26389 0.04671 0.2625 0.03792 0.25712 0.0296 C 0.25469 0.0259 0.24913 0.01896 0.24913 0.01896 C 0.24687 0.01017 0.24913 0.01087 0.24913 0.00208 " pathEditMode="relative" ptsTypes="fffffffffffffffffffffA">
                                      <p:cBhvr>
                                        <p:cTn id="54" dur="2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2659E-7 C -0.00174 0.01803 -0.00643 0.03329 -0.00955 0.05064 C -0.01233 0.0652 -0.01424 0.08231 -0.02066 0.09503 C -0.02014 0.16139 -0.02014 0.22751 -0.0191 0.29387 C -0.01893 0.30358 -0.0099 0.33803 -0.00469 0.34451 C -0.00347 0.35214 -0.00226 0.36254 -1.94444E-6 0.36994 C 0.00364 0.3815 0.01319 0.38867 0.02066 0.39538 C 0.02691 0.40092 0.03264 0.40717 0.03975 0.41017 C 0.04844 0.41896 0.05573 0.42289 0.06666 0.42497 C 0.07465 0.43214 0.08594 0.43422 0.09531 0.43769 C 0.10955 0.43699 0.12378 0.43699 0.13802 0.43538 C 0.15746 0.43306 0.17465 0.41988 0.18889 0.4037 C 0.19323 0.39861 0.1934 0.40092 0.19687 0.39538 C 0.20364 0.38428 0.20469 0.36902 0.21111 0.35723 C 0.21354 0.33688 0.21701 0.31445 0.22378 0.29595 C 0.22725 0.27237 0.23594 0.25156 0.23975 0.22821 C 0.24062 0.19029 0.23941 0.14659 0.25087 0.10983 C 0.25469 0.09757 0.25746 0.0904 0.26024 0.07815 C 0.2618 0.07121 0.2651 0.05711 0.2651 0.05711 C 0.26389 0.04671 0.2625 0.03792 0.25712 0.0296 C 0.25469 0.0259 0.24913 0.01896 0.24913 0.01896 C 0.24687 0.01017 0.24913 0.01087 0.24913 0.00208 " pathEditMode="relative" ptsTypes="fffffffffffffffffffffA">
                                      <p:cBhvr>
                                        <p:cTn id="56" dur="2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2659E-7 C -0.00174 0.01803 -0.00643 0.03329 -0.00955 0.05064 C -0.01233 0.0652 -0.01424 0.08231 -0.02066 0.09503 C -0.02014 0.16139 -0.02014 0.22751 -0.0191 0.29387 C -0.01893 0.30358 -0.0099 0.33803 -0.00469 0.34451 C -0.00347 0.35214 -0.00226 0.36254 -1.94444E-6 0.36994 C 0.00364 0.3815 0.01319 0.38867 0.02066 0.39538 C 0.02691 0.40092 0.03264 0.40717 0.03975 0.41017 C 0.04844 0.41896 0.05573 0.42289 0.06666 0.42497 C 0.07465 0.43214 0.08594 0.43422 0.09531 0.43769 C 0.10955 0.43699 0.12378 0.43699 0.13802 0.43538 C 0.15746 0.43306 0.17465 0.41988 0.18889 0.4037 C 0.19323 0.39861 0.1934 0.40092 0.19687 0.39538 C 0.20364 0.38428 0.20469 0.36902 0.21111 0.35723 C 0.21354 0.33688 0.21701 0.31445 0.22378 0.29595 C 0.22725 0.27237 0.23594 0.25156 0.23975 0.22821 C 0.24062 0.19029 0.23941 0.14659 0.25087 0.10983 C 0.25469 0.09757 0.25746 0.0904 0.26024 0.07815 C 0.2618 0.07121 0.2651 0.05711 0.2651 0.05711 C 0.26389 0.04671 0.2625 0.03792 0.25712 0.0296 C 0.25469 0.0259 0.24913 0.01896 0.24913 0.01896 C 0.24687 0.01017 0.24913 0.01087 0.24913 0.00208 " pathEditMode="relative" ptsTypes="fffffffffffffffffffffA">
                                      <p:cBhvr>
                                        <p:cTn id="58" dur="2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2659E-7 C -0.00174 0.01803 -0.00643 0.03329 -0.00955 0.05064 C -0.01233 0.0652 -0.01424 0.08231 -0.02066 0.09503 C -0.02014 0.16139 -0.02014 0.22751 -0.0191 0.29387 C -0.01893 0.30358 -0.0099 0.33803 -0.00469 0.34451 C -0.00347 0.35214 -0.00226 0.36254 -1.94444E-6 0.36994 C 0.00364 0.3815 0.01319 0.38867 0.02066 0.39538 C 0.02691 0.40092 0.03264 0.40717 0.03975 0.41017 C 0.04844 0.41896 0.05573 0.42289 0.06666 0.42497 C 0.07465 0.43214 0.08594 0.43422 0.09531 0.43769 C 0.10955 0.43699 0.12378 0.43699 0.13802 0.43538 C 0.15746 0.43306 0.17465 0.41988 0.18889 0.4037 C 0.19323 0.39861 0.1934 0.40092 0.19687 0.39538 C 0.20364 0.38428 0.20469 0.36902 0.21111 0.35723 C 0.21354 0.33688 0.21701 0.31445 0.22378 0.29595 C 0.22725 0.27237 0.23594 0.25156 0.23975 0.22821 C 0.24062 0.19029 0.23941 0.14659 0.25087 0.10983 C 0.25469 0.09757 0.25746 0.0904 0.26024 0.07815 C 0.2618 0.07121 0.2651 0.05711 0.2651 0.05711 C 0.26389 0.04671 0.2625 0.03792 0.25712 0.0296 C 0.25469 0.0259 0.24913 0.01896 0.24913 0.01896 C 0.24687 0.01017 0.24913 0.01087 0.24913 0.00208 " pathEditMode="relative" rAng="0" ptsTypes="fffffffffffffffffffffA">
                                      <p:cBhvr>
                                        <p:cTn id="60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4971E-6 C -0.00226 0.01434 -0.00452 0.02636 -0.01112 0.03792 C -0.0132 0.05018 -0.01407 0.05873 -0.02067 0.06752 C -0.02362 0.07977 -0.02883 0.07422 -0.03664 0.08463 C -0.04428 0.0948 -0.05487 0.09943 -0.06355 0.10775 C -0.06546 0.1096 -0.0665 0.1126 -0.06841 0.11422 C -0.0731 0.11815 -0.08039 0.12232 -0.08577 0.12463 C -0.08924 0.12786 -0.09271 0.13133 -0.09688 0.13318 C -0.10105 0.13503 -0.10955 0.13734 -0.10955 0.13734 C -0.11511 0.14428 -0.11962 0.14613 -0.12709 0.14798 C -0.13334 0.15353 -0.1389 0.15445 -0.14619 0.1563 C -0.15035 0.16208 -0.15469 0.1644 -0.16042 0.16694 C -0.16355 0.16971 -0.1691 0.17064 -0.16997 0.17549 C -0.17188 0.18567 -0.16997 0.18174 -0.17466 0.18821 C -0.18386 0.21642 -0.1915 0.24555 -0.19844 0.27469 C -0.20261 0.29272 -0.20504 0.31168 -0.20955 0.32971 C -0.22466 0.39006 -0.20955 0.32047 -0.2191 0.36578 C -0.22049 0.38174 -0.22379 0.3963 -0.22553 0.41226 C -0.22449 0.43399 -0.23803 0.47145 -0.22223 0.47769 C -0.18351 0.49272 -0.10921 0.48023 -0.05556 0.47145 C -0.04376 0.46474 -0.03091 0.46174 -0.0191 0.45457 C -0.01598 0.45272 -0.00834 0.44763 -0.00487 0.44393 C -0.00313 0.44208 -0.00192 0.43908 -6.11111E-6 0.43746 C 0.00329 0.43492 0.00746 0.43492 0.0111 0.4333 C 0.02447 0.42151 0.00572 0.43769 0.02222 0.42497 C 0.02777 0.42058 0.0302 0.41503 0.03645 0.41226 C 0.03888 0.40902 0.04235 0.40717 0.04444 0.4037 C 0.04548 0.40208 0.04513 0.39931 0.046 0.39746 C 0.04808 0.39284 0.05138 0.38914 0.05381 0.38474 C 0.05885 0.37526 0.06215 0.36509 0.06822 0.35723 C 0.07048 0.34821 0.07534 0.33966 0.07933 0.3318 C 0.08211 0.3207 0.08715 0.31191 0.09201 0.3022 C 0.09305 0.30012 0.09513 0.29596 0.09513 0.29596 C 0.09947 0.27839 0.0934 0.29919 0.09999 0.28532 C 0.10086 0.28347 0.10069 0.28093 0.10156 0.27908 C 0.10277 0.27607 0.10468 0.2733 0.10624 0.27052 C 0.10885 0.25989 0.11545 0.24995 0.12048 0.24093 C 0.12222 0.2326 0.12395 0.22567 0.1269 0.21781 C 0.12795 0.21203 0.12795 0.20578 0.13003 0.2007 C 0.13281 0.19376 0.13367 0.19284 0.13489 0.1859 C 0.13558 0.18243 0.13541 0.17873 0.13645 0.17549 C 0.13697 0.17365 0.13871 0.17272 0.13958 0.1711 C 0.14079 0.16856 0.14183 0.16555 0.1427 0.16278 C 0.14565 0.15307 0.14617 0.14266 0.14913 0.13318 C 0.15485 0.11492 0.16267 0.09688 0.17291 0.08232 C 0.17447 0.07584 0.18263 0.06081 0.18715 0.05711 C 0.19114 0.05365 0.19999 0.04856 0.19999 0.04856 C 0.20538 0.04139 0.21163 0.03839 0.21735 0.03168 C 0.22013 0.02844 0.22534 0.02613 0.22534 0.02104 C 0.22534 0.01688 0.22534 0.01249 0.22534 0.00833 " pathEditMode="relative" ptsTypes="fffffffffffffffffffffffffffffffffffffffffffffffffA">
                                      <p:cBhvr>
                                        <p:cTn id="62" dur="2000" fill="hold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4971E-6 C -0.00226 0.01434 -0.00452 0.02636 -0.01112 0.03792 C -0.0132 0.05018 -0.01407 0.05873 -0.02067 0.06752 C -0.02362 0.07977 -0.02883 0.07422 -0.03664 0.08463 C -0.04428 0.0948 -0.05487 0.09943 -0.06355 0.10775 C -0.06546 0.1096 -0.0665 0.1126 -0.06841 0.11422 C -0.0731 0.11815 -0.08039 0.12232 -0.08577 0.12463 C -0.08924 0.12786 -0.09271 0.13133 -0.09688 0.13318 C -0.10105 0.13503 -0.10955 0.13734 -0.10955 0.13734 C -0.11511 0.14428 -0.11962 0.14613 -0.12709 0.14798 C -0.13334 0.15353 -0.1389 0.15445 -0.14619 0.1563 C -0.15035 0.16208 -0.15469 0.1644 -0.16042 0.16694 C -0.16355 0.16971 -0.1691 0.17064 -0.16997 0.17549 C -0.17188 0.18567 -0.16997 0.18174 -0.17466 0.18821 C -0.18386 0.21642 -0.1915 0.24555 -0.19844 0.27469 C -0.20261 0.29272 -0.20504 0.31168 -0.20955 0.32971 C -0.22466 0.39006 -0.20955 0.32047 -0.2191 0.36578 C -0.22049 0.38174 -0.22379 0.3963 -0.22553 0.41226 C -0.22449 0.43399 -0.23803 0.47145 -0.22223 0.47769 C -0.18351 0.49272 -0.10921 0.48023 -0.05556 0.47145 C -0.04376 0.46474 -0.03091 0.46174 -0.0191 0.45457 C -0.01598 0.45272 -0.00834 0.44763 -0.00487 0.44393 C -0.00313 0.44208 -0.00192 0.43908 -6.11111E-6 0.43746 C 0.00329 0.43492 0.00746 0.43492 0.0111 0.4333 C 0.02447 0.42151 0.00572 0.43769 0.02222 0.42497 C 0.02777 0.42058 0.0302 0.41503 0.03645 0.41226 C 0.03888 0.40902 0.04235 0.40717 0.04444 0.4037 C 0.04548 0.40208 0.04513 0.39931 0.046 0.39746 C 0.04808 0.39284 0.05138 0.38914 0.05381 0.38474 C 0.05885 0.37526 0.06215 0.36509 0.06822 0.35723 C 0.07048 0.34821 0.07534 0.33966 0.07933 0.3318 C 0.08211 0.3207 0.08715 0.31191 0.09201 0.3022 C 0.09305 0.30012 0.09513 0.29596 0.09513 0.29596 C 0.09947 0.27839 0.0934 0.29919 0.09999 0.28532 C 0.10086 0.28347 0.10069 0.28093 0.10156 0.27908 C 0.10277 0.27607 0.10468 0.2733 0.10624 0.27052 C 0.10885 0.25989 0.11545 0.24995 0.12048 0.24093 C 0.12222 0.2326 0.12395 0.22567 0.1269 0.21781 C 0.12795 0.21203 0.12795 0.20578 0.13003 0.2007 C 0.13281 0.19376 0.13367 0.19284 0.13489 0.1859 C 0.13558 0.18243 0.13541 0.17873 0.13645 0.17549 C 0.13697 0.17365 0.13871 0.17272 0.13958 0.1711 C 0.14079 0.16856 0.14183 0.16555 0.1427 0.16278 C 0.14565 0.15307 0.14617 0.14266 0.14913 0.13318 C 0.15485 0.11492 0.16267 0.09688 0.17291 0.08232 C 0.17447 0.07584 0.18263 0.06081 0.18715 0.05711 C 0.19114 0.05365 0.19999 0.04856 0.19999 0.04856 C 0.20538 0.04139 0.21163 0.03839 0.21735 0.03168 C 0.22013 0.02844 0.22534 0.02613 0.22534 0.02104 C 0.22534 0.01688 0.22534 0.01249 0.22534 0.00833 " pathEditMode="relative" ptsTypes="fffffffffffffffffffffffffffffffffffffffffffffffffA">
                                      <p:cBhvr>
                                        <p:cTn id="64" dur="20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4971E-6 C -0.00226 0.01434 -0.00452 0.02636 -0.01112 0.03792 C -0.0132 0.05018 -0.01407 0.05873 -0.02067 0.06752 C -0.02362 0.07977 -0.02883 0.07422 -0.03664 0.08463 C -0.04428 0.0948 -0.05487 0.09943 -0.06355 0.10775 C -0.06546 0.1096 -0.0665 0.1126 -0.06841 0.11422 C -0.0731 0.11815 -0.08039 0.12232 -0.08577 0.12463 C -0.08924 0.12786 -0.09271 0.13133 -0.09688 0.13318 C -0.10105 0.13503 -0.10955 0.13734 -0.10955 0.13734 C -0.11511 0.14428 -0.11962 0.14613 -0.12709 0.14798 C -0.13334 0.15353 -0.1389 0.15445 -0.14619 0.1563 C -0.15035 0.16208 -0.15469 0.1644 -0.16042 0.16694 C -0.16355 0.16971 -0.1691 0.17064 -0.16997 0.17549 C -0.17188 0.18567 -0.16997 0.18174 -0.17466 0.18821 C -0.18386 0.21642 -0.1915 0.24555 -0.19844 0.27469 C -0.20261 0.29272 -0.20504 0.31168 -0.20955 0.32971 C -0.22466 0.39006 -0.20955 0.32047 -0.2191 0.36578 C -0.22049 0.38174 -0.22379 0.3963 -0.22553 0.41226 C -0.22449 0.43399 -0.23803 0.47145 -0.22223 0.47769 C -0.18351 0.49272 -0.10921 0.48023 -0.05556 0.47145 C -0.04376 0.46474 -0.03091 0.46174 -0.0191 0.45457 C -0.01598 0.45272 -0.00834 0.44763 -0.00487 0.44393 C -0.00313 0.44208 -0.00192 0.43908 -6.11111E-6 0.43746 C 0.00329 0.43492 0.00746 0.43492 0.0111 0.4333 C 0.02447 0.42151 0.00572 0.43769 0.02222 0.42497 C 0.02777 0.42058 0.0302 0.41503 0.03645 0.41226 C 0.03888 0.40902 0.04235 0.40717 0.04444 0.4037 C 0.04548 0.40208 0.04513 0.39931 0.046 0.39746 C 0.04808 0.39284 0.05138 0.38914 0.05381 0.38474 C 0.05885 0.37526 0.06215 0.36509 0.06822 0.35723 C 0.07048 0.34821 0.07534 0.33966 0.07933 0.3318 C 0.08211 0.3207 0.08715 0.31191 0.09201 0.3022 C 0.09305 0.30012 0.09513 0.29596 0.09513 0.29596 C 0.09947 0.27839 0.0934 0.29919 0.09999 0.28532 C 0.10086 0.28347 0.10069 0.28093 0.10156 0.27908 C 0.10277 0.27607 0.10468 0.2733 0.10624 0.27052 C 0.10885 0.25989 0.11545 0.24995 0.12048 0.24093 C 0.12222 0.2326 0.12395 0.22567 0.1269 0.21781 C 0.12795 0.21203 0.12795 0.20578 0.13003 0.2007 C 0.13281 0.19376 0.13367 0.19284 0.13489 0.1859 C 0.13558 0.18243 0.13541 0.17873 0.13645 0.17549 C 0.13697 0.17365 0.13871 0.17272 0.13958 0.1711 C 0.14079 0.16856 0.14183 0.16555 0.1427 0.16278 C 0.14565 0.15307 0.14617 0.14266 0.14913 0.13318 C 0.15485 0.11492 0.16267 0.09688 0.17291 0.08232 C 0.17447 0.07584 0.18263 0.06081 0.18715 0.05711 C 0.19114 0.05365 0.19999 0.04856 0.19999 0.04856 C 0.20538 0.04139 0.21163 0.03839 0.21735 0.03168 C 0.22013 0.02844 0.22534 0.02613 0.22534 0.02104 C 0.22534 0.01688 0.22534 0.01249 0.22534 0.00833 " pathEditMode="relative" ptsTypes="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4971E-6 C -0.00226 0.01434 -0.00452 0.02636 -0.01112 0.03792 C -0.0132 0.05018 -0.01407 0.05873 -0.02067 0.06752 C -0.02362 0.07977 -0.02883 0.07422 -0.03664 0.08463 C -0.04428 0.0948 -0.05487 0.09943 -0.06355 0.10775 C -0.06546 0.1096 -0.0665 0.1126 -0.06841 0.11422 C -0.0731 0.11815 -0.08039 0.12232 -0.08577 0.12463 C -0.08924 0.12786 -0.09271 0.13133 -0.09688 0.13318 C -0.10105 0.13503 -0.10955 0.13734 -0.10955 0.13734 C -0.11511 0.14428 -0.11962 0.14613 -0.12709 0.14798 C -0.13334 0.15353 -0.1389 0.15445 -0.14619 0.1563 C -0.15035 0.16208 -0.15469 0.1644 -0.16042 0.16694 C -0.16355 0.16971 -0.1691 0.17064 -0.16997 0.17549 C -0.17188 0.18567 -0.16997 0.18174 -0.17466 0.18821 C -0.18386 0.21642 -0.1915 0.24555 -0.19844 0.27469 C -0.20261 0.29272 -0.20504 0.31168 -0.20955 0.32971 C -0.22466 0.39006 -0.20955 0.32047 -0.2191 0.36578 C -0.22049 0.38174 -0.22379 0.3963 -0.22553 0.41226 C -0.22449 0.43399 -0.23803 0.47145 -0.22223 0.47769 C -0.18351 0.49272 -0.10921 0.48023 -0.05556 0.47145 C -0.04376 0.46474 -0.03091 0.46174 -0.0191 0.45457 C -0.01598 0.45272 -0.00834 0.44763 -0.00487 0.44393 C -0.00313 0.44208 -0.00192 0.43908 -6.11111E-6 0.43746 C 0.00329 0.43492 0.00746 0.43492 0.0111 0.4333 C 0.02447 0.42151 0.00572 0.43769 0.02222 0.42497 C 0.02777 0.42058 0.0302 0.41503 0.03645 0.41226 C 0.03888 0.40902 0.04235 0.40717 0.04444 0.4037 C 0.04548 0.40208 0.04513 0.39931 0.046 0.39746 C 0.04808 0.39284 0.05138 0.38914 0.05381 0.38474 C 0.05885 0.37526 0.06215 0.36509 0.06822 0.35723 C 0.07048 0.34821 0.07534 0.33966 0.07933 0.3318 C 0.08211 0.3207 0.08715 0.31191 0.09201 0.3022 C 0.09305 0.30012 0.09513 0.29596 0.09513 0.29596 C 0.09947 0.27839 0.0934 0.29919 0.09999 0.28532 C 0.10086 0.28347 0.10069 0.28093 0.10156 0.27908 C 0.10277 0.27607 0.10468 0.2733 0.10624 0.27052 C 0.10885 0.25989 0.11545 0.24995 0.12048 0.24093 C 0.12222 0.2326 0.12395 0.22567 0.1269 0.21781 C 0.12795 0.21203 0.12795 0.20578 0.13003 0.2007 C 0.13281 0.19376 0.13367 0.19284 0.13489 0.1859 C 0.13558 0.18243 0.13541 0.17873 0.13645 0.17549 C 0.13697 0.17365 0.13871 0.17272 0.13958 0.1711 C 0.14079 0.16856 0.14183 0.16555 0.1427 0.16278 C 0.14565 0.15307 0.14617 0.14266 0.14913 0.13318 C 0.15485 0.11492 0.16267 0.09688 0.17291 0.08232 C 0.17447 0.07584 0.18263 0.06081 0.18715 0.05711 C 0.19114 0.05365 0.19999 0.04856 0.19999 0.04856 C 0.20538 0.04139 0.21163 0.03839 0.21735 0.03168 C 0.22013 0.02844 0.22534 0.02613 0.22534 0.02104 C 0.22534 0.01688 0.22534 0.01249 0.22534 0.00833 " pathEditMode="relative" ptsTypes="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10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1000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1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1000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1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1000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10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10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10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9" dur="1000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5" dur="10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10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10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10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10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1000"/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1000"/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 animBg="1"/>
      <p:bldP spid="15363" grpId="1" build="allAtOnce" animBg="1"/>
      <p:bldP spid="15363" grpId="2" build="allAtOnce" animBg="1"/>
      <p:bldP spid="15364" grpId="0" build="allAtOnce" animBg="1"/>
      <p:bldP spid="15364" grpId="1" build="allAtOnce" animBg="1"/>
      <p:bldP spid="15364" grpId="2" build="allAtOnce" animBg="1"/>
      <p:bldP spid="15365" grpId="0" build="allAtOnce" animBg="1"/>
      <p:bldP spid="15365" grpId="1" build="allAtOnce" animBg="1"/>
      <p:bldP spid="15365" grpId="2" build="allAtOnce" animBg="1"/>
      <p:bldP spid="15366" grpId="0" build="allAtOnce" animBg="1"/>
      <p:bldP spid="15366" grpId="1" build="allAtOnce" animBg="1"/>
      <p:bldP spid="15366" grpId="2" build="allAtOnce" animBg="1"/>
      <p:bldP spid="15367" grpId="0" build="allAtOnce" animBg="1"/>
      <p:bldP spid="15367" grpId="1" build="allAtOnce" animBg="1"/>
      <p:bldP spid="15367" grpId="2" build="allAtOnce" animBg="1"/>
      <p:bldP spid="15368" grpId="0" build="allAtOnce" animBg="1"/>
      <p:bldP spid="15368" grpId="1" build="allAtOnce" animBg="1"/>
      <p:bldP spid="15368" grpId="2" build="allAtOnce" animBg="1"/>
      <p:bldP spid="15369" grpId="0" build="allAtOnce" animBg="1"/>
      <p:bldP spid="15369" grpId="1" build="allAtOnce" animBg="1"/>
      <p:bldP spid="15369" grpId="2" build="allAtOnce" animBg="1"/>
      <p:bldP spid="15370" grpId="0" build="allAtOnce" animBg="1"/>
      <p:bldP spid="15370" grpId="1" build="allAtOnce" animBg="1"/>
      <p:bldP spid="15370" grpId="2" build="allAtOnce" animBg="1"/>
      <p:bldP spid="15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52600" y="1143000"/>
            <a:ext cx="4495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74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441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= V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74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28800" y="2905125"/>
            <a:ext cx="4419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= S : V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749" name="WordArt 5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8915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7" grpId="0" animBg="1"/>
      <p:bldP spid="2877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Длина  реки  Дон  1860 км.  За  какое  время пройдет  этот  путь  современное  судно  «Ракета»  при  скорости  62 км</a:t>
            </a:r>
            <a:r>
              <a:rPr lang="en-US" sz="4400" b="1" dirty="0" smtClean="0"/>
              <a:t>/</a:t>
            </a:r>
            <a:r>
              <a:rPr lang="ru-RU" sz="4400" b="1" dirty="0" smtClean="0"/>
              <a:t>ч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eaships.ru/img2/ris047.jpg"/>
          <p:cNvPicPr>
            <a:picLocks noChangeAspect="1" noChangeArrowheads="1"/>
          </p:cNvPicPr>
          <p:nvPr/>
        </p:nvPicPr>
        <p:blipFill>
          <a:blip r:embed="rId2" cstate="print"/>
          <a:srcRect l="7608" t="1961" b="3921"/>
          <a:stretch>
            <a:fillRect/>
          </a:stretch>
        </p:blipFill>
        <p:spPr bwMode="auto">
          <a:xfrm>
            <a:off x="4427984" y="764704"/>
            <a:ext cx="4371946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i-main-pic" descr="Картинка 36 из 1894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 l="3005" t="3202" r="2366" b="3933"/>
          <a:stretch>
            <a:fillRect/>
          </a:stretch>
        </p:blipFill>
        <p:spPr bwMode="auto">
          <a:xfrm>
            <a:off x="395536" y="764704"/>
            <a:ext cx="3888432" cy="35283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3300"/>
                </a:solidFill>
                <a:latin typeface="Monotype Corsiva" pitchFamily="66" charset="0"/>
              </a:rPr>
              <a:t>Р а </a:t>
            </a:r>
            <a:r>
              <a:rPr lang="ru-RU" sz="7200" b="1" dirty="0" err="1" smtClean="0">
                <a:solidFill>
                  <a:srgbClr val="FF3300"/>
                </a:solidFill>
                <a:latin typeface="Monotype Corsiva" pitchFamily="66" charset="0"/>
              </a:rPr>
              <a:t>з</a:t>
            </a:r>
            <a:r>
              <a:rPr lang="ru-RU" sz="7200" b="1" dirty="0" smtClean="0">
                <a:solidFill>
                  <a:srgbClr val="FF3300"/>
                </a:solidFill>
                <a:latin typeface="Monotype Corsiva" pitchFamily="66" charset="0"/>
              </a:rPr>
              <a:t> м и </a:t>
            </a:r>
            <a:r>
              <a:rPr lang="ru-RU" sz="7200" b="1" dirty="0" err="1" smtClean="0">
                <a:solidFill>
                  <a:srgbClr val="FF3300"/>
                </a:solidFill>
                <a:latin typeface="Monotype Corsiva" pitchFamily="66" charset="0"/>
              </a:rPr>
              <a:t>н</a:t>
            </a:r>
            <a:r>
              <a:rPr lang="ru-RU" sz="7200" b="1" dirty="0" smtClean="0">
                <a:solidFill>
                  <a:srgbClr val="FF3300"/>
                </a:solidFill>
                <a:latin typeface="Monotype Corsiva" pitchFamily="66" charset="0"/>
              </a:rPr>
              <a:t> к а</a:t>
            </a:r>
            <a:endParaRPr lang="ru-RU" sz="72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271497083" descr="http://sindoka.ru/_ph/4/2/2714970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53285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358246" cy="5040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400" b="1" dirty="0" smtClean="0"/>
              <a:t>Из  двух  городов  одновременно  вышли  навстречу  два  теплохода. Скорость  одного  из  них  28км</a:t>
            </a:r>
            <a:r>
              <a:rPr lang="en-US" sz="4400" b="1" dirty="0" smtClean="0"/>
              <a:t>/</a:t>
            </a:r>
            <a:r>
              <a:rPr lang="ru-RU" sz="4400" b="1" dirty="0" smtClean="0"/>
              <a:t>ч, скорость  другого – 36км</a:t>
            </a:r>
            <a:r>
              <a:rPr lang="en-US" sz="4400" b="1" dirty="0" smtClean="0"/>
              <a:t>/</a:t>
            </a:r>
            <a:r>
              <a:rPr lang="ru-RU" sz="4400" b="1" dirty="0" smtClean="0"/>
              <a:t>ч. Встреча  произошла  через  12 ч. Найдите  расстояние  между городами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«Девятый вал»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Иван  Константинович  Айвазовский</a:t>
            </a:r>
            <a:endParaRPr lang="ru-RU" sz="4000" dirty="0"/>
          </a:p>
        </p:txBody>
      </p:sp>
      <p:pic>
        <p:nvPicPr>
          <p:cNvPr id="4" name="i-main-pic" descr="Картинка 2 из 48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08911" cy="4752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3300"/>
                </a:solidFill>
              </a:rPr>
              <a:t>С о ч и</a:t>
            </a:r>
            <a:endParaRPr lang="ru-RU" sz="7200" b="1" dirty="0">
              <a:solidFill>
                <a:srgbClr val="FF3300"/>
              </a:solidFill>
            </a:endParaRPr>
          </a:p>
        </p:txBody>
      </p:sp>
      <p:pic>
        <p:nvPicPr>
          <p:cNvPr id="4" name="Содержимое 3" descr="Сочи. Вид города 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3024336" cy="2592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Сочинский Морской Порт 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2160240" cy="30243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Сочинский Морской Порт 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836712"/>
            <a:ext cx="1944216" cy="30963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Сочи. Вид города 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221088"/>
            <a:ext cx="3888432" cy="2376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73 из 2651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416824" cy="604867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ochi-edem.ru/content/images/DSC00247.jpg/100-1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340768"/>
            <a:ext cx="2136237" cy="1602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 descr="http://lh6.ggpht.com/_Su9ddduc--k/S27Cni-5NJI/AAAAAAAAAPM/Fvpsqjesq2k/x_1ab9a175.jpg?imgmax=6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449756" cy="30963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http://lh4.ggpht.com/_Su9ddduc--k/S27C8GLZn_I/AAAAAAAAATE/6A5KBGL_pT4/x_829b7891.jpg?imgmax=6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1872208" cy="22275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Содержимое 3" descr="http://www.minsk-old-new.com/Image/Botsad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3240360" cy="23612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http://www.minsk-old-new.com/Image/Azalia_Botsad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933056"/>
            <a:ext cx="3287961" cy="25034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http://www.minsk-old-new.com/Image/Botsad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620688"/>
            <a:ext cx="2592288" cy="2952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Узнай больше и расскажи своим товарищам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*ПЁТР</a:t>
            </a:r>
            <a:r>
              <a:rPr lang="en-US" sz="4000" b="1" dirty="0" smtClean="0">
                <a:solidFill>
                  <a:srgbClr val="000099"/>
                </a:solidFill>
              </a:rPr>
              <a:t> I</a:t>
            </a:r>
            <a:r>
              <a:rPr lang="ru-RU" sz="4000" b="1" dirty="0" smtClean="0">
                <a:solidFill>
                  <a:srgbClr val="000099"/>
                </a:solidFill>
              </a:rPr>
              <a:t>, заморские товары</a:t>
            </a:r>
            <a:endParaRPr lang="en-US" sz="4000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*И. К. Айвазовский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*Морские суда (современные и старинные)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*Города Черноморского побережья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*Растительность этих городов</a:t>
            </a:r>
            <a:endParaRPr lang="ru-RU" sz="40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http://allforchildren.ru/pictures/school25_s/school2515.jpg">
            <a:hlinkClick r:id="rId2" tgtFrame="_blank" tooltip="&quot;Нажмите для просмотра полноразмерного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157192"/>
            <a:ext cx="1512168" cy="144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allforchildren.ru/pic/522/6050/school21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2448272" cy="2016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Содержимое 3" descr="http://allforchildren.ru/pictures/school25_s/school2516.jpg">
            <a:hlinkClick r:id="rId5" tgtFrame="_blank" tooltip="&quot;Нажмите для просмотра полноразмерного изображения&quot;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01008"/>
            <a:ext cx="2010519" cy="1512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llforchildren.ru/pic/185/259/school21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3672408" cy="3312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19672" y="260648"/>
            <a:ext cx="5915000" cy="38164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u="sng" dirty="0" smtClean="0">
                <a:solidFill>
                  <a:srgbClr val="000099"/>
                </a:solidFill>
              </a:rPr>
              <a:t>   Учить себя самого </a:t>
            </a:r>
            <a:r>
              <a:rPr lang="ru-RU" sz="4800" b="1" dirty="0" smtClean="0">
                <a:solidFill>
                  <a:srgbClr val="000099"/>
                </a:solidFill>
              </a:rPr>
              <a:t>– благородное дело, но еще благородней – </a:t>
            </a:r>
            <a:r>
              <a:rPr lang="ru-RU" sz="4800" b="1" u="sng" dirty="0" smtClean="0">
                <a:solidFill>
                  <a:srgbClr val="000099"/>
                </a:solidFill>
              </a:rPr>
              <a:t>учить других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</a:p>
          <a:p>
            <a:pPr algn="r">
              <a:buNone/>
            </a:pPr>
            <a:r>
              <a:rPr lang="ru-RU" b="1" dirty="0" smtClean="0"/>
              <a:t>Марк Твен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Картинки и фотографии через поисковую сеть «</a:t>
            </a:r>
            <a:r>
              <a:rPr lang="ru-RU" dirty="0" err="1" smtClean="0"/>
              <a:t>Яндекс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Материалы из всемирной сети </a:t>
            </a:r>
            <a:r>
              <a:rPr lang="ru-RU" b="1" dirty="0" smtClean="0"/>
              <a:t>интернет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2962672" cy="2448272"/>
          </a:xfrm>
        </p:spPr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000099"/>
                </a:solidFill>
              </a:rPr>
              <a:t>ПЁТР </a:t>
            </a:r>
            <a:r>
              <a:rPr lang="en-US" sz="8000" b="1" u="sng" dirty="0" smtClean="0">
                <a:solidFill>
                  <a:srgbClr val="000099"/>
                </a:solidFill>
              </a:rPr>
              <a:t>I</a:t>
            </a:r>
            <a:r>
              <a:rPr lang="ru-RU" sz="8000" b="1" dirty="0" smtClean="0">
                <a:solidFill>
                  <a:srgbClr val="000099"/>
                </a:solidFill>
              </a:rPr>
              <a:t/>
            </a:r>
            <a:br>
              <a:rPr lang="ru-RU" sz="8000" b="1" dirty="0" smtClean="0">
                <a:solidFill>
                  <a:srgbClr val="000099"/>
                </a:solidFill>
              </a:rPr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4800" b="1" dirty="0" smtClean="0"/>
              <a:t>1672-1725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endParaRPr lang="ru-RU" sz="8000" b="1" dirty="0"/>
          </a:p>
        </p:txBody>
      </p:sp>
      <p:pic>
        <p:nvPicPr>
          <p:cNvPr id="4" name="Содержимое 3" descr="Петр I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5040559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72518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       </a:t>
            </a:r>
            <a:r>
              <a:rPr lang="ru-RU" sz="4800" b="1" dirty="0" smtClean="0"/>
              <a:t>в</a:t>
            </a:r>
            <a:r>
              <a:rPr lang="ru-RU" sz="9600" b="1" dirty="0" smtClean="0">
                <a:solidFill>
                  <a:srgbClr val="000099"/>
                </a:solidFill>
              </a:rPr>
              <a:t>1696</a:t>
            </a:r>
            <a:r>
              <a:rPr lang="ru-RU" sz="4300" b="1" dirty="0" smtClean="0"/>
              <a:t>году</a:t>
            </a:r>
          </a:p>
          <a:p>
            <a:pPr algn="ctr">
              <a:buNone/>
            </a:pPr>
            <a:r>
              <a:rPr lang="ru-RU" sz="5400" dirty="0" smtClean="0"/>
              <a:t>  началось нелегкое путешествие Петра </a:t>
            </a:r>
            <a:r>
              <a:rPr lang="en-US" sz="5400" dirty="0" smtClean="0"/>
              <a:t>I</a:t>
            </a:r>
            <a:r>
              <a:rPr lang="ru-RU" sz="5400" dirty="0" smtClean="0"/>
              <a:t> к Черному морю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0" b="1" dirty="0" smtClean="0">
                <a:solidFill>
                  <a:srgbClr val="000099"/>
                </a:solidFill>
              </a:rPr>
              <a:t>      3</a:t>
            </a:r>
            <a:r>
              <a:rPr lang="ru-RU" sz="9600" b="1" dirty="0" smtClean="0"/>
              <a:t> </a:t>
            </a:r>
            <a:r>
              <a:rPr lang="ru-RU" sz="5200" dirty="0" smtClean="0"/>
              <a:t>фрегата</a:t>
            </a:r>
            <a:endParaRPr lang="ru-RU" sz="52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sz="5200" dirty="0" smtClean="0"/>
              <a:t>были спущены на реку Дон в городе Воронеже</a:t>
            </a:r>
            <a:endParaRPr lang="ru-RU" sz="5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36 из 18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3005" t="3202" r="2366" b="3933"/>
          <a:stretch>
            <a:fillRect/>
          </a:stretch>
        </p:blipFill>
        <p:spPr bwMode="auto">
          <a:xfrm>
            <a:off x="971600" y="836712"/>
            <a:ext cx="7272808" cy="53285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72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В</a:t>
            </a:r>
            <a:r>
              <a:rPr lang="ru-RU" sz="12000" b="1" dirty="0" smtClean="0">
                <a:solidFill>
                  <a:srgbClr val="000099"/>
                </a:solidFill>
              </a:rPr>
              <a:t>1715</a:t>
            </a:r>
            <a:r>
              <a:rPr lang="ru-RU" sz="5400" dirty="0" smtClean="0"/>
              <a:t>году</a:t>
            </a:r>
          </a:p>
          <a:p>
            <a:pPr algn="ctr">
              <a:buNone/>
            </a:pPr>
            <a:r>
              <a:rPr lang="ru-RU" sz="5400" dirty="0"/>
              <a:t>в</a:t>
            </a:r>
            <a:r>
              <a:rPr lang="ru-RU" sz="5400" dirty="0" smtClean="0"/>
              <a:t> России  была  открыта Морская  Академия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649491"/>
          </a:xfrm>
        </p:spPr>
        <p:txBody>
          <a:bodyPr/>
          <a:lstStyle/>
          <a:p>
            <a:pPr algn="ctr">
              <a:buNone/>
            </a:pPr>
            <a:r>
              <a:rPr lang="ru-RU" sz="5400" dirty="0"/>
              <a:t>в</a:t>
            </a:r>
            <a:r>
              <a:rPr lang="ru-RU" dirty="0" smtClean="0"/>
              <a:t> </a:t>
            </a:r>
            <a:r>
              <a:rPr lang="ru-RU" sz="12000" b="1" dirty="0" smtClean="0">
                <a:solidFill>
                  <a:srgbClr val="000099"/>
                </a:solidFill>
              </a:rPr>
              <a:t>1725</a:t>
            </a:r>
            <a:r>
              <a:rPr lang="ru-RU" dirty="0" smtClean="0"/>
              <a:t> </a:t>
            </a:r>
            <a:r>
              <a:rPr lang="ru-RU" sz="5400" dirty="0" smtClean="0"/>
              <a:t>году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в России  была  открыта  Академия  Наук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0" b="1" dirty="0" smtClean="0">
                <a:solidFill>
                  <a:srgbClr val="000099"/>
                </a:solidFill>
              </a:rPr>
              <a:t>48 </a:t>
            </a:r>
          </a:p>
          <a:p>
            <a:pPr>
              <a:buNone/>
            </a:pPr>
            <a:r>
              <a:rPr lang="ru-RU" sz="5400" dirty="0" smtClean="0"/>
              <a:t>  больших  линейных кораблей  было  в Российском  флоте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</TotalTime>
  <Words>266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математики  «Связь между величинами V, t, S»</vt:lpstr>
      <vt:lpstr>Слайд 2</vt:lpstr>
      <vt:lpstr>ПЁТР I  1672-1725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 а з м и н к а</vt:lpstr>
      <vt:lpstr>Слайд 17</vt:lpstr>
      <vt:lpstr>«Девятый вал» Иван  Константинович  Айвазовский</vt:lpstr>
      <vt:lpstr>С о ч и</vt:lpstr>
      <vt:lpstr>Слайд 20</vt:lpstr>
      <vt:lpstr>Узнай больше и расскажи своим товарищам</vt:lpstr>
      <vt:lpstr>Слайд 22</vt:lpstr>
      <vt:lpstr>Использованные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53</cp:revision>
  <dcterms:created xsi:type="dcterms:W3CDTF">2010-12-11T12:36:38Z</dcterms:created>
  <dcterms:modified xsi:type="dcterms:W3CDTF">2012-01-02T18:49:32Z</dcterms:modified>
</cp:coreProperties>
</file>