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1" r:id="rId9"/>
    <p:sldId id="266" r:id="rId10"/>
    <p:sldId id="263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77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pjaschij-vylkan-23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404664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B0F0"/>
                </a:solidFill>
                <a:latin typeface="Arial Black" pitchFamily="34" charset="0"/>
                <a:cs typeface="Aharoni" pitchFamily="2" charset="-79"/>
              </a:rPr>
              <a:t>Вулканы</a:t>
            </a:r>
            <a:endParaRPr lang="ru-RU" sz="5400" dirty="0">
              <a:solidFill>
                <a:srgbClr val="00B0F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517232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Подготовила: Осина Виктория Анатольевна, воспитатель 1 кв. категории МБДОУ «ДСОВ «</a:t>
            </a:r>
            <a:r>
              <a:rPr lang="ru-RU" dirty="0" err="1" smtClean="0">
                <a:solidFill>
                  <a:schemeClr val="bg1"/>
                </a:solidFill>
              </a:rPr>
              <a:t>Семицветик</a:t>
            </a:r>
            <a:r>
              <a:rPr lang="ru-RU" dirty="0" smtClean="0">
                <a:solidFill>
                  <a:schemeClr val="bg1"/>
                </a:solidFill>
              </a:rPr>
              <a:t>» п. </a:t>
            </a:r>
            <a:r>
              <a:rPr lang="ru-RU" dirty="0" err="1" smtClean="0">
                <a:solidFill>
                  <a:schemeClr val="bg1"/>
                </a:solidFill>
              </a:rPr>
              <a:t>Андра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ХМАО-Югра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6550223"/>
            <a:ext cx="8748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Материал для одноименного конспекта НОД для детей 6-7 лет 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Кратер потухшего вулкана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012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Самый поросший растительностью потухший вулкан. Китай.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_oze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836712"/>
            <a:ext cx="2801888" cy="2101416"/>
          </a:xfrm>
          <a:prstGeom prst="rect">
            <a:avLst/>
          </a:prstGeom>
        </p:spPr>
      </p:pic>
      <p:pic>
        <p:nvPicPr>
          <p:cNvPr id="5" name="Рисунок 4" descr="la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836712"/>
            <a:ext cx="3024336" cy="2268252"/>
          </a:xfrm>
          <a:prstGeom prst="rect">
            <a:avLst/>
          </a:prstGeom>
        </p:spPr>
      </p:pic>
      <p:pic>
        <p:nvPicPr>
          <p:cNvPr id="6" name="Рисунок 5" descr="1207225889kra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429000"/>
            <a:ext cx="2860108" cy="2712633"/>
          </a:xfrm>
          <a:prstGeom prst="rect">
            <a:avLst/>
          </a:prstGeom>
        </p:spPr>
      </p:pic>
      <p:pic>
        <p:nvPicPr>
          <p:cNvPr id="7" name="Рисунок 6" descr="25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501008"/>
            <a:ext cx="3618065" cy="24292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188640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Что это?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Черный песок – измельченная застывшая лава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77072"/>
            <a:ext cx="8229600" cy="258316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Гранулы черного песка.  Можно увидеть частицы стекла, образовавшегося в следствии воздействия высокой температуры на песок.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Ключевская сопка, Камчатка.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5733256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Действующий вулкан возрастом не более 7000 лет. В диаметре 15 км, высота 4,5 км, диаметр кратера 600 м. Извергается 1 раз в 5-6 лет. Является высшей точкой Камчатки. Угол наклона горы 33 градуса.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dirty="0" smtClean="0"/>
              <a:t>Эльбрус – спящий вулкан.</a:t>
            </a:r>
            <a:br>
              <a:rPr lang="ru-RU" dirty="0" smtClean="0"/>
            </a:br>
            <a:r>
              <a:rPr lang="ru-RU" b="1" dirty="0" smtClean="0"/>
              <a:t>ВЕЧНАЯ </a:t>
            </a:r>
            <a:r>
              <a:rPr lang="ru-RU" b="1" dirty="0" smtClean="0"/>
              <a:t>ГОРА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5373216"/>
            <a:ext cx="833467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ea typeface="+mj-ea"/>
                <a:cs typeface="+mj-cs"/>
              </a:rPr>
              <a:t>Эльбрус — это целый мир: его ледники питают реки, в недрах зарождаются минеральные воды, а у подножия создается особый микроклимат </a:t>
            </a:r>
            <a:r>
              <a:rPr lang="ru-RU" sz="2400" dirty="0" err="1" smtClean="0">
                <a:solidFill>
                  <a:prstClr val="black"/>
                </a:solidFill>
                <a:ea typeface="+mj-ea"/>
                <a:cs typeface="+mj-cs"/>
              </a:rPr>
              <a:t>Приэльбрусья</a:t>
            </a:r>
            <a:r>
              <a:rPr lang="ru-RU" sz="2400" dirty="0" smtClean="0">
                <a:solidFill>
                  <a:prstClr val="black"/>
                </a:solidFill>
                <a:ea typeface="+mj-ea"/>
                <a:cs typeface="+mj-cs"/>
              </a:rPr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Потухший вулкан Приморья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Долина потухших вулканов. Армения.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5733256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кратере потухшего вулкана собирается вода и образуются озера. А подножия со временем порастают растительностью. 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Вопросы детям</a:t>
            </a:r>
            <a:endParaRPr lang="ru-RU" dirty="0"/>
          </a:p>
        </p:txBody>
      </p:sp>
      <p:pic>
        <p:nvPicPr>
          <p:cNvPr id="1026" name="Picture 2" descr="Растительность у подножия Козельского вулка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7584" y="40466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Растительность у подножия вулкана</a:t>
            </a:r>
            <a:endParaRPr lang="ru-RU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177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Черный песок – измельченная застывшая лава</vt:lpstr>
      <vt:lpstr>Гранулы черного песка.  Можно увидеть частицы стекла, образовавшегося в следствии воздействия высокой температуры на песок.</vt:lpstr>
      <vt:lpstr>Ключевская сопка, Камчатка.</vt:lpstr>
      <vt:lpstr>Эльбрус – спящий вулкан. ВЕЧНАЯ ГОРА</vt:lpstr>
      <vt:lpstr>Потухший вулкан Приморья</vt:lpstr>
      <vt:lpstr>Долина потухших вулканов. Армения.</vt:lpstr>
      <vt:lpstr>Слайд 8</vt:lpstr>
      <vt:lpstr>Вопросы детям</vt:lpstr>
      <vt:lpstr>Кратер потухшего вулкана</vt:lpstr>
      <vt:lpstr>Самый поросший растительностью потухший вулкан. Китай.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Виктория</dc:creator>
  <cp:lastModifiedBy>Виктория</cp:lastModifiedBy>
  <cp:revision>4</cp:revision>
  <dcterms:created xsi:type="dcterms:W3CDTF">2014-01-21T18:05:59Z</dcterms:created>
  <dcterms:modified xsi:type="dcterms:W3CDTF">2014-01-21T18:40:30Z</dcterms:modified>
</cp:coreProperties>
</file>