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4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Дидактическая игра</a:t>
            </a:r>
            <a:br>
              <a:rPr lang="ru-RU" dirty="0" smtClean="0"/>
            </a:br>
            <a:r>
              <a:rPr lang="ru-RU" dirty="0" smtClean="0"/>
              <a:t>Когда это бывает?</a:t>
            </a:r>
            <a:br>
              <a:rPr lang="ru-RU" dirty="0" smtClean="0"/>
            </a:br>
            <a:r>
              <a:rPr lang="ru-RU" dirty="0" smtClean="0"/>
              <a:t>(части </a:t>
            </a:r>
            <a:r>
              <a:rPr lang="ru-RU" dirty="0" err="1" smtClean="0"/>
              <a:t>суток,времена</a:t>
            </a:r>
            <a:r>
              <a:rPr lang="ru-RU" dirty="0" smtClean="0"/>
              <a:t> года)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61425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зима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</a:t>
            </a:r>
            <a:r>
              <a:rPr lang="ru-RU" dirty="0" err="1" smtClean="0"/>
              <a:t>холодно,снег,новый</a:t>
            </a:r>
            <a:r>
              <a:rPr lang="ru-RU" dirty="0" smtClean="0"/>
              <a:t> </a:t>
            </a:r>
            <a:r>
              <a:rPr lang="ru-RU" dirty="0" err="1" smtClean="0"/>
              <a:t>год,зимние</a:t>
            </a:r>
            <a:r>
              <a:rPr lang="ru-RU" dirty="0" smtClean="0"/>
              <a:t> игры.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5718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048083"/>
            <a:ext cx="5112568" cy="3790352"/>
          </a:xfrm>
        </p:spPr>
      </p:pic>
    </p:spTree>
    <p:extLst>
      <p:ext uri="{BB962C8B-B14F-4D97-AF65-F5344CB8AC3E}">
        <p14:creationId xmlns:p14="http://schemas.microsoft.com/office/powerpoint/2010/main" val="2859925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весна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-первое </a:t>
            </a:r>
            <a:r>
              <a:rPr lang="ru-RU" dirty="0" err="1" smtClean="0"/>
              <a:t>солнышко,капает</a:t>
            </a:r>
            <a:r>
              <a:rPr lang="ru-RU" dirty="0" smtClean="0"/>
              <a:t> с </a:t>
            </a:r>
            <a:r>
              <a:rPr lang="ru-RU" dirty="0" err="1" smtClean="0"/>
              <a:t>крыш,сосульки,распускаются</a:t>
            </a:r>
            <a:r>
              <a:rPr lang="ru-RU" dirty="0" smtClean="0"/>
              <a:t> </a:t>
            </a:r>
            <a:r>
              <a:rPr lang="ru-RU" dirty="0" err="1" smtClean="0"/>
              <a:t>листочки,тает</a:t>
            </a:r>
            <a:r>
              <a:rPr lang="ru-RU" dirty="0" smtClean="0"/>
              <a:t> снег.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0549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690" y="1772816"/>
            <a:ext cx="6481686" cy="4374471"/>
          </a:xfrm>
        </p:spPr>
      </p:pic>
    </p:spTree>
    <p:extLst>
      <p:ext uri="{BB962C8B-B14F-4D97-AF65-F5344CB8AC3E}">
        <p14:creationId xmlns:p14="http://schemas.microsoft.com/office/powerpoint/2010/main" val="2782855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лето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</a:t>
            </a:r>
            <a:r>
              <a:rPr lang="ru-RU" dirty="0" err="1" smtClean="0"/>
              <a:t>жара,купаемся,загораем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98689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2764" y="1844825"/>
            <a:ext cx="5631564" cy="4242444"/>
          </a:xfrm>
        </p:spPr>
      </p:pic>
    </p:spTree>
    <p:extLst>
      <p:ext uri="{BB962C8B-B14F-4D97-AF65-F5344CB8AC3E}">
        <p14:creationId xmlns:p14="http://schemas.microsoft.com/office/powerpoint/2010/main" val="2235893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осень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</a:t>
            </a:r>
            <a:r>
              <a:rPr lang="ru-RU" smtClean="0"/>
              <a:t>дожди,лужи,грибы,ягоды,листопад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07337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126877"/>
            <a:ext cx="4608512" cy="4608512"/>
          </a:xfrm>
        </p:spPr>
      </p:pic>
    </p:spTree>
    <p:extLst>
      <p:ext uri="{BB962C8B-B14F-4D97-AF65-F5344CB8AC3E}">
        <p14:creationId xmlns:p14="http://schemas.microsoft.com/office/powerpoint/2010/main" val="1796591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утро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-просыпаемся</a:t>
            </a:r>
          </a:p>
          <a:p>
            <a:r>
              <a:rPr lang="ru-RU" dirty="0" smtClean="0"/>
              <a:t>-умываемся</a:t>
            </a:r>
          </a:p>
          <a:p>
            <a:r>
              <a:rPr lang="ru-RU" dirty="0" smtClean="0"/>
              <a:t>-делаем зарядку</a:t>
            </a:r>
          </a:p>
          <a:p>
            <a:r>
              <a:rPr lang="ru-RU" dirty="0" smtClean="0"/>
              <a:t>-завтракаем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0746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357074"/>
            <a:ext cx="3617566" cy="5979629"/>
          </a:xfrm>
        </p:spPr>
      </p:pic>
    </p:spTree>
    <p:extLst>
      <p:ext uri="{BB962C8B-B14F-4D97-AF65-F5344CB8AC3E}">
        <p14:creationId xmlns:p14="http://schemas.microsoft.com/office/powerpoint/2010/main" val="1862408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день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-играем</a:t>
            </a:r>
          </a:p>
          <a:p>
            <a:r>
              <a:rPr lang="ru-RU" dirty="0" smtClean="0"/>
              <a:t>-занимаемся</a:t>
            </a:r>
          </a:p>
          <a:p>
            <a:r>
              <a:rPr lang="ru-RU" dirty="0" smtClean="0"/>
              <a:t>-гуляем</a:t>
            </a:r>
          </a:p>
          <a:p>
            <a:r>
              <a:rPr lang="ru-RU" dirty="0" smtClean="0"/>
              <a:t>-обедаем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1075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6006" y="1628800"/>
            <a:ext cx="5702297" cy="4295731"/>
          </a:xfrm>
        </p:spPr>
      </p:pic>
    </p:spTree>
    <p:extLst>
      <p:ext uri="{BB962C8B-B14F-4D97-AF65-F5344CB8AC3E}">
        <p14:creationId xmlns:p14="http://schemas.microsoft.com/office/powerpoint/2010/main" val="2122683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Вечер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-отдыхаем</a:t>
            </a:r>
          </a:p>
          <a:p>
            <a:r>
              <a:rPr lang="ru-RU" dirty="0" smtClean="0"/>
              <a:t>-ужинаем</a:t>
            </a:r>
          </a:p>
          <a:p>
            <a:r>
              <a:rPr lang="ru-RU" dirty="0" smtClean="0"/>
              <a:t>-моемся</a:t>
            </a:r>
          </a:p>
          <a:p>
            <a:r>
              <a:rPr lang="ru-RU" dirty="0" smtClean="0"/>
              <a:t>-готовимся ко сну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6472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414909"/>
            <a:ext cx="5472608" cy="5472608"/>
          </a:xfrm>
        </p:spPr>
      </p:pic>
    </p:spTree>
    <p:extLst>
      <p:ext uri="{BB962C8B-B14F-4D97-AF65-F5344CB8AC3E}">
        <p14:creationId xmlns:p14="http://schemas.microsoft.com/office/powerpoint/2010/main" val="2009843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ночь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-спим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7503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004659"/>
            <a:ext cx="4248471" cy="4960376"/>
          </a:xfrm>
        </p:spPr>
      </p:pic>
    </p:spTree>
    <p:extLst>
      <p:ext uri="{BB962C8B-B14F-4D97-AF65-F5344CB8AC3E}">
        <p14:creationId xmlns:p14="http://schemas.microsoft.com/office/powerpoint/2010/main" val="34932532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56</Words>
  <Application>Microsoft Office PowerPoint</Application>
  <PresentationFormat>Экран (4:3)</PresentationFormat>
  <Paragraphs>26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Дидактическая игра Когда это бывает? (части суток,времена года)</vt:lpstr>
      <vt:lpstr>утро</vt:lpstr>
      <vt:lpstr>Презентация PowerPoint</vt:lpstr>
      <vt:lpstr>день</vt:lpstr>
      <vt:lpstr>Презентация PowerPoint</vt:lpstr>
      <vt:lpstr>Вечер </vt:lpstr>
      <vt:lpstr>Презентация PowerPoint</vt:lpstr>
      <vt:lpstr>ночь</vt:lpstr>
      <vt:lpstr>Презентация PowerPoint</vt:lpstr>
      <vt:lpstr>зима</vt:lpstr>
      <vt:lpstr>Презентация PowerPoint</vt:lpstr>
      <vt:lpstr>весна</vt:lpstr>
      <vt:lpstr>Презентация PowerPoint</vt:lpstr>
      <vt:lpstr>лето</vt:lpstr>
      <vt:lpstr>Презентация PowerPoint</vt:lpstr>
      <vt:lpstr>осень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Дидактическая игра Когда это бывает? (части суток,времена года)</dc:title>
  <dc:creator>таня повх</dc:creator>
  <cp:lastModifiedBy>Your User Name</cp:lastModifiedBy>
  <cp:revision>20</cp:revision>
  <dcterms:modified xsi:type="dcterms:W3CDTF">2014-02-03T18:43:19Z</dcterms:modified>
</cp:coreProperties>
</file>