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83" r:id="rId3"/>
    <p:sldId id="278" r:id="rId4"/>
    <p:sldId id="264" r:id="rId5"/>
    <p:sldId id="267" r:id="rId6"/>
    <p:sldId id="268" r:id="rId7"/>
    <p:sldId id="269" r:id="rId8"/>
    <p:sldId id="270" r:id="rId9"/>
    <p:sldId id="271" r:id="rId10"/>
    <p:sldId id="272" r:id="rId11"/>
    <p:sldId id="274" r:id="rId12"/>
    <p:sldId id="275" r:id="rId13"/>
    <p:sldId id="281" r:id="rId14"/>
    <p:sldId id="282" r:id="rId15"/>
    <p:sldId id="276" r:id="rId16"/>
    <p:sldId id="27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1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10C4E18-E171-4C7D-9280-84596FC25556}" type="datetimeFigureOut">
              <a:rPr lang="ru-RU" smtClean="0"/>
              <a:t>08.01.2012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CD79190-D76C-419F-B977-B982A101147F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images.yandex.ru/yandsearch?text=%D0%BC%D0%B0%D1%80%D1%82%D1%8B%D1%88%D0%BA%D0%B0+%D0%B8+%D0%BE%D1%87%D0%BA%D0%B8+%D0%BA%D0%B0%D1%80%D1%82%D0%B8%D0%BD%D0%BA%D0%B8&amp;rpt=image" TargetMode="External"/><Relationship Id="rId3" Type="http://schemas.openxmlformats.org/officeDocument/2006/relationships/hyperlink" Target="http://images.yandex.ru/yandsearch?text=%D0%BA%D0%B8%D0%BD%D0%BE%D0%BB%D0%B5%D0%BD%D1%82%D0%B0+%D0%BA%D0%B0%D1%80%D1%82%D0%B8%D0%BD%D0%BA%D0%B0&amp;rpt=image" TargetMode="External"/><Relationship Id="rId7" Type="http://schemas.openxmlformats.org/officeDocument/2006/relationships/hyperlink" Target="http://images.yandex.ru/yandsearch?text=%D0%BF%D0%BE%D1%80%D1%82%D1%80%D0%B5%D1%82+%D0%BA%D1%80%D1%8B%D0%BB%D0%BE%D0%B2%D0%B0&amp;rpt=image" TargetMode="External"/><Relationship Id="rId12" Type="http://schemas.openxmlformats.org/officeDocument/2006/relationships/hyperlink" Target="http://yandex.ru/yandsearch?text=mults.spb.ru&amp;lr=2" TargetMode="External"/><Relationship Id="rId2" Type="http://schemas.openxmlformats.org/officeDocument/2006/relationships/hyperlink" Target="http://images.yandex.ru/yandsearch?text=%D1%85%D0%B5%D0%BC%D0%BD%D0%B8%D1%86%D0%B5%D1%80+%D0%BF%D0%BE%D1%80%D1%82%D1%80%D0%B5%D1%82&amp;rpt=imag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yandex.ru/yandsearch?text=njkcnjq+%D0%BF%D0%BE%D1%80%D1%82%D1%80%D0%B5%D1%82&amp;rpt=image" TargetMode="External"/><Relationship Id="rId11" Type="http://schemas.openxmlformats.org/officeDocument/2006/relationships/hyperlink" Target="http://images.yandex.ru/yandsearch?p=2&amp;text=%D1%81%D1%82%D1%80%D0%B5%D0%BA%D0%BE%D0%B7%D0%B0+%D0%B8+%D0%BC%D1%83%D1%80%D0%B0%D0%B2%D0%B5%D0%B9&amp;rpt=image&amp;ed=1" TargetMode="External"/><Relationship Id="rId5" Type="http://schemas.openxmlformats.org/officeDocument/2006/relationships/hyperlink" Target="http://images.yandex.ru/yandsearch?text=%D1%81%D0%BB%D0%BE%D0%BD+%D0%B8+%D0%BC%D0%BE%D1%81%D1%8C%D0%BA%D0%B0+%D0%BA%D0%B0%D1%80%D1%82%D0%B8%D0%BD%D0%BA%D0%B8&amp;rpt=image" TargetMode="External"/><Relationship Id="rId10" Type="http://schemas.openxmlformats.org/officeDocument/2006/relationships/hyperlink" Target="http://images.yandex.ru/yandsearch?text=%D1%8D%D0%B7%D0%BE%D0%BF+%D0%BF%D0%BE%D1%80%D1%82%D1%80%D0%B5%D1%82&amp;rpt=image" TargetMode="External"/><Relationship Id="rId4" Type="http://schemas.openxmlformats.org/officeDocument/2006/relationships/hyperlink" Target="http://images.yandex.ru/yandsearch?text=%D1%8D%D0%BA%D1%80%D0%B0%D0%BD%D0%B8%D0%B7%D0%B0%D1%86%D0%B8%D1%8F+%D0%B1%D0%B0%D1%81%D0%B5%D0%BD&amp;rpt=image" TargetMode="External"/><Relationship Id="rId9" Type="http://schemas.openxmlformats.org/officeDocument/2006/relationships/hyperlink" Target="http://images.yandex.ru/yandsearch?p=1&amp;text=%D1%81%D1%82%D1%80%D0%B5%D0%BA%D0%BE%D0%B7%D0%B0+%D0%B8+%D0%BC%D1%83%D1%80%D0%B0%D0%B2%D0%B5%D0%B9+%D0%BA%D0%B0%D1%80%D1%82%D0%B8%D0%BD%D0%BA%D0%B8&amp;rpt=image&amp;ed=1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908720"/>
            <a:ext cx="781236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en-US" sz="5400" dirty="0" smtClean="0"/>
              <a:t>              </a:t>
            </a:r>
            <a:r>
              <a:rPr lang="ru-RU" sz="5400" dirty="0" smtClean="0"/>
              <a:t>  Урок </a:t>
            </a:r>
          </a:p>
          <a:p>
            <a:r>
              <a:rPr lang="ru-RU" sz="5400" dirty="0" smtClean="0"/>
              <a:t>                  по литературному чтению</a:t>
            </a:r>
          </a:p>
          <a:p>
            <a:r>
              <a:rPr lang="ru-RU" sz="5400" dirty="0"/>
              <a:t> </a:t>
            </a:r>
            <a:r>
              <a:rPr lang="ru-RU" sz="5400" dirty="0" smtClean="0"/>
              <a:t>           в 4-б классе</a:t>
            </a:r>
          </a:p>
          <a:p>
            <a:r>
              <a:rPr lang="ru-RU" sz="5400" dirty="0"/>
              <a:t> </a:t>
            </a:r>
            <a:r>
              <a:rPr lang="ru-RU" sz="5400" dirty="0" smtClean="0"/>
              <a:t>                           </a:t>
            </a:r>
            <a:r>
              <a:rPr lang="ru-RU" sz="1000" dirty="0"/>
              <a:t>У</a:t>
            </a:r>
            <a:r>
              <a:rPr lang="ru-RU" sz="1000" dirty="0" smtClean="0"/>
              <a:t>читель начальных классов </a:t>
            </a:r>
            <a:r>
              <a:rPr lang="ru-RU" sz="1000" dirty="0" err="1" smtClean="0"/>
              <a:t>Лепезина</a:t>
            </a:r>
            <a:r>
              <a:rPr lang="ru-RU" sz="1000" dirty="0" smtClean="0"/>
              <a:t> Е.С.</a:t>
            </a:r>
          </a:p>
          <a:p>
            <a:r>
              <a:rPr lang="ru-RU" sz="1000" dirty="0" smtClean="0"/>
              <a:t>                                                                                                                                                       ГБОУ  СОШ №318 </a:t>
            </a:r>
          </a:p>
          <a:p>
            <a:r>
              <a:rPr lang="ru-RU" sz="1000" dirty="0"/>
              <a:t> </a:t>
            </a:r>
            <a:r>
              <a:rPr lang="ru-RU" sz="1000" dirty="0" smtClean="0"/>
              <a:t>                                                                                                                                                      с углубленным изучением итальянского языка</a:t>
            </a:r>
          </a:p>
          <a:p>
            <a:r>
              <a:rPr lang="ru-RU" sz="1000"/>
              <a:t> </a:t>
            </a:r>
            <a:r>
              <a:rPr lang="ru-RU" sz="1000" smtClean="0"/>
              <a:t>                                                                                                                                                      </a:t>
            </a:r>
            <a:r>
              <a:rPr lang="ru-RU" sz="1000" dirty="0" smtClean="0"/>
              <a:t>г. Санкт-Петербург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dirty="0" smtClean="0"/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50425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766" y="404664"/>
            <a:ext cx="8229600" cy="2232248"/>
          </a:xfrm>
        </p:spPr>
        <p:txBody>
          <a:bodyPr>
            <a:noAutofit/>
          </a:bodyPr>
          <a:lstStyle/>
          <a:p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Инсценировка              басен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://im4-tub-ru.yandex.net/i?id=168072839-63-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1628800"/>
            <a:ext cx="3096344" cy="2259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im2-tub-ru.yandex.net/i?id=156037990-07-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758456"/>
            <a:ext cx="2304256" cy="24707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http://im2-tub-ru.yandex.net/i?id=515877949-27-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007301"/>
            <a:ext cx="2448272" cy="2459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5579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dirty="0" smtClean="0"/>
              <a:t>« Стрекоза и муравей»</a:t>
            </a:r>
            <a:endParaRPr lang="ru-RU" sz="6000" dirty="0"/>
          </a:p>
        </p:txBody>
      </p:sp>
      <p:pic>
        <p:nvPicPr>
          <p:cNvPr id="4100" name="Picture 4" descr="http://im0-tub-ru.yandex.net/i?id=59574175-00-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2492896"/>
            <a:ext cx="3816424" cy="3744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048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72000"/>
          </a:xfrm>
        </p:spPr>
        <p:txBody>
          <a:bodyPr/>
          <a:lstStyle/>
          <a:p>
            <a:r>
              <a:rPr lang="ru-RU" dirty="0" smtClean="0"/>
              <a:t>Зима катит в глаза – неожиданно наступила зима</a:t>
            </a:r>
          </a:p>
          <a:p>
            <a:r>
              <a:rPr lang="ru-RU" dirty="0" smtClean="0"/>
              <a:t>Помертвело чисто поле – в поле стоит мертвая тишина</a:t>
            </a:r>
          </a:p>
          <a:p>
            <a:r>
              <a:rPr lang="ru-RU" dirty="0" smtClean="0"/>
              <a:t>Злой тоской удручена – тоскует </a:t>
            </a:r>
          </a:p>
          <a:p>
            <a:r>
              <a:rPr lang="ru-RU" dirty="0" smtClean="0"/>
              <a:t>Кум, кумушка – крестный отец , крестная мать</a:t>
            </a:r>
          </a:p>
          <a:p>
            <a:r>
              <a:rPr lang="ru-RU" dirty="0" smtClean="0"/>
              <a:t>Вешних – весенних</a:t>
            </a:r>
          </a:p>
          <a:p>
            <a:r>
              <a:rPr lang="ru-RU" dirty="0" smtClean="0"/>
              <a:t>Мурава - трава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Словарная работа: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78707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Опишите стрекозу.</a:t>
            </a:r>
            <a:endParaRPr lang="ru-RU" dirty="0"/>
          </a:p>
        </p:txBody>
      </p:sp>
      <p:pic>
        <p:nvPicPr>
          <p:cNvPr id="5" name="Picture 2" descr="http://im3-tub-ru.yandex.net/i?id=327168189-42-7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4" r="2384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317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Дайте характеристику муравью</a:t>
            </a:r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70" b="10670"/>
          <a:stretch>
            <a:fillRect/>
          </a:stretch>
        </p:blipFill>
        <p:spPr bwMode="auto">
          <a:xfrm>
            <a:off x="457200" y="1019814"/>
            <a:ext cx="5410944" cy="4999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6497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7200" dirty="0" smtClean="0"/>
              <a:t>Кроссворды</a:t>
            </a:r>
            <a:endParaRPr lang="ru-RU" sz="7200" dirty="0"/>
          </a:p>
        </p:txBody>
      </p:sp>
      <p:pic>
        <p:nvPicPr>
          <p:cNvPr id="5122" name="Picture 2" descr="http://im7-tub-ru.yandex.net/i?id=448841745-01-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628800"/>
            <a:ext cx="511256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76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12568"/>
          </a:xfrm>
        </p:spPr>
        <p:txBody>
          <a:bodyPr>
            <a:normAutofit fontScale="92500"/>
          </a:bodyPr>
          <a:lstStyle/>
          <a:p>
            <a:r>
              <a:rPr lang="ru-RU" sz="1200" dirty="0" smtClean="0">
                <a:solidFill>
                  <a:schemeClr val="bg1"/>
                </a:solidFill>
                <a:hlinkClick r:id="rId2"/>
              </a:rPr>
              <a:t>\</a:t>
            </a:r>
            <a:r>
              <a:rPr lang="en-US" sz="1200" dirty="0" smtClean="0">
                <a:solidFill>
                  <a:schemeClr val="bg1"/>
                </a:solidFill>
                <a:hlinkClick r:id="rId2"/>
              </a:rPr>
              <a:t>http://images.yandex.ru/yandsearch?text=%d1%85%d0%b5%d0%bc%d0%bd%d0%b8%d1%86%d0%b5%d1%80+%d0%bf%d0%be%d1%80%d1%82%d1%80%d0%b5%d1%82&amp;rpt=image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  <a:hlinkClick r:id="rId3"/>
              </a:rPr>
              <a:t>http://images.yandex.ru/yandsearch?text=%d0%ba%d0%b8%d0%bd%d0%be%d0%bb%d0%b5%d0%bd%d1%82%d0%b0+%d0%ba%d0%b0%d1%80%d1%82%d0%b8%d0%bd%d0%ba%d0%b0&amp;rpt=image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  <a:hlinkClick r:id="rId4"/>
              </a:rPr>
              <a:t>http://images.yandex.ru/yandsearch?text=%d1%8d%d0%ba%d1%80%d0%b0%d0%bd%d0%b8%d0%b7%d0%b0%d1%86%d0%b8%d1%8f+%d0%b1%d0%b0%d1%81%d0%b5%d0%bd&amp;rpt=image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  <a:hlinkClick r:id="rId5"/>
              </a:rPr>
              <a:t>http://images.yandex.ru/yandsearch?text=%d1%81%d0%bb%d0%be%d0%bd+%d0%b8+%d0%bc%d0%be%d1%81%d1%8c%d0%ba%d0%b0+%d0%ba%d0%b0%d1%80%d1%82%d0%b8%d0%bd%d0%ba%d0%b8&amp;rpt=image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  <a:hlinkClick r:id="rId6"/>
              </a:rPr>
              <a:t>http://images.yandex.ru/yandsearch?text=njkcnjq+%d0%bf%d0%be%d1%80%d1%82%d1%80%d0%b5%d1%82&amp;rpt=image</a:t>
            </a:r>
            <a:r>
              <a:rPr lang="ru-RU" sz="1200" dirty="0" smtClean="0">
                <a:solidFill>
                  <a:schemeClr val="bg1"/>
                </a:solidFill>
                <a:hlinkClick r:id="rId7"/>
              </a:rPr>
              <a:t>1.</a:t>
            </a:r>
            <a:r>
              <a:rPr lang="en-US" sz="1200" dirty="0" smtClean="0">
                <a:solidFill>
                  <a:schemeClr val="bg1"/>
                </a:solidFill>
                <a:hlinkClick r:id="rId7"/>
              </a:rPr>
              <a:t>http://images.yandex.ru/yandsearch?text=%d0%bf%d0%be%d1%80%d1%82%d1%80%d0%b5%d1%82+%d0%ba%d1%80%d1%8b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8..</a:t>
            </a:r>
            <a:r>
              <a:rPr 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8"/>
              </a:rPr>
              <a:t>http://images.yandex.ru/yandsearch?text=%d0%bc%d0%b0%d1%80%d1%82%d1%8b%d1%88%d0%ba%d0%b0+%d0%b8+%d0%be%d1%87%d0%ba%d0%b8+%d0%ba%d0%b0%d1%80%d1%82%d0%b8%d0%bd%d0%ba%d0%b8&amp;rpt=image</a:t>
            </a: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  <a:hlinkClick r:id="rId9"/>
              </a:rPr>
              <a:t>http://images.yandex.ru/yandsearch?p=1&amp;text=%d1%81%d1%82%d1%80%d0%b5%d0%ba%d0%be%d0%b7%d0%b0+%d0%b8+%d0%bc%d1%83%d1%80%d0%b0%d0%b2%d0%b5%d0%b9+%d0%ba%d0%b0%d1%80%d1%82%d0%b8%d0%bd%d0%ba%d0%b8&amp;rpt=image&amp;ed=1</a:t>
            </a:r>
            <a:r>
              <a:rPr lang="en-US" sz="1200" dirty="0" smtClean="0">
                <a:solidFill>
                  <a:schemeClr val="bg1"/>
                </a:solidFill>
                <a:hlinkClick r:id="rId7"/>
              </a:rPr>
              <a:t>%d0%bb%d0%be%d0%b2%d0%b0&amp;rpt=image</a:t>
            </a:r>
            <a:endParaRPr lang="en-US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  <a:hlinkClick r:id="rId10"/>
              </a:rPr>
              <a:t>http://images.yandex.ru/yandsearch?text=%d1%8d%d0%b7%d0%be%d0%bf+%d0%bf%d0%be%d1%80%d1%82%d1%80%d0%b5%d1%82&amp;rpt=image</a:t>
            </a:r>
            <a:endParaRPr lang="ru-RU" sz="1200" dirty="0" smtClean="0">
              <a:solidFill>
                <a:schemeClr val="bg1"/>
              </a:solidFill>
            </a:endParaRPr>
          </a:p>
          <a:p>
            <a:endParaRPr lang="ru-RU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  <a:hlinkClick r:id="rId11"/>
              </a:rPr>
              <a:t>http://images.yandex.ru/yandsearch?p=2&amp;text=%d1%81%d1%82%d1%80%d0%b5%d0%ba%d0%be%d0%b7%d0%b0+%d0%b8+%d0%bc%d1%83%d1%80%d0%b0%d0%b2%d0%b5%d0%b9&amp;rpt=image&amp;ed=1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  <a:hlinkClick r:id="rId11"/>
              </a:rPr>
              <a:t>http://images.yandex.ru/yandsearch?p=2&amp;text=%d1%81%d1%82%d1%80%d0%b5%d0%ba%d0%be%d0%b7%d0%b0+%d0%b8+%d0%bc%d1%83%d1%80%d0%b0%d0%b2%d0%b5%d0%b9&amp;rpt=image&amp;ed=1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  <a:hlinkClick r:id="rId12"/>
              </a:rPr>
              <a:t>http://yandex.ru/yandsearch?text=mults.spb.ru&amp;lr=2</a:t>
            </a:r>
            <a:endParaRPr lang="ru-RU" sz="1200" dirty="0" smtClean="0">
              <a:solidFill>
                <a:schemeClr val="bg1"/>
              </a:solidFill>
            </a:endParaRPr>
          </a:p>
          <a:p>
            <a:r>
              <a:rPr lang="en-US" sz="1200" dirty="0" smtClean="0">
                <a:solidFill>
                  <a:schemeClr val="bg1"/>
                </a:solidFill>
              </a:rPr>
              <a:t>http://razvlekat.rastu.ru/library/1/236/</a:t>
            </a:r>
            <a:endParaRPr lang="ru-RU" sz="1200" dirty="0" smtClean="0">
              <a:solidFill>
                <a:schemeClr val="bg1"/>
              </a:solidFill>
            </a:endParaRPr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endParaRPr lang="ru-RU" sz="1200" dirty="0"/>
          </a:p>
          <a:p>
            <a:endParaRPr lang="ru-RU" sz="1200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/>
          <a:lstStyle/>
          <a:p>
            <a:r>
              <a:rPr lang="ru-RU" dirty="0" smtClean="0"/>
              <a:t>Ресурсы: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727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Назвать портреты</a:t>
            </a:r>
            <a:endParaRPr lang="ru-RU" dirty="0"/>
          </a:p>
        </p:txBody>
      </p:sp>
      <p:pic>
        <p:nvPicPr>
          <p:cNvPr id="4" name="Picture 2" descr="http://im8-tub-ru.yandex.net/i?id=125832959-58-7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916832"/>
            <a:ext cx="1270000" cy="1879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im8-tub-ru.yandex.net/i?id=226528573-10-7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76672"/>
            <a:ext cx="180020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im6-tub-ru.yandex.net/i?id=191427982-70-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1907566"/>
            <a:ext cx="2448272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im6-tub-ru.yandex.net/i?id=122554849-45-7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6098" y="4149080"/>
            <a:ext cx="1981981" cy="243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089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4464496"/>
          </a:xfrm>
        </p:spPr>
        <p:txBody>
          <a:bodyPr>
            <a:normAutofit fontScale="90000"/>
          </a:bodyPr>
          <a:lstStyle/>
          <a:p>
            <a:r>
              <a:rPr lang="ru-RU" sz="6700" dirty="0" smtClean="0"/>
              <a:t>Иван</a:t>
            </a:r>
            <a:br>
              <a:rPr lang="ru-RU" sz="6700" dirty="0" smtClean="0"/>
            </a:br>
            <a:r>
              <a:rPr lang="ru-RU" sz="6700" dirty="0" smtClean="0"/>
              <a:t>Андреевич</a:t>
            </a:r>
            <a:br>
              <a:rPr lang="ru-RU" sz="6700" dirty="0" smtClean="0"/>
            </a:br>
            <a:r>
              <a:rPr lang="ru-RU" sz="6700" dirty="0" smtClean="0"/>
              <a:t>Крылов</a:t>
            </a:r>
            <a:br>
              <a:rPr lang="ru-RU" sz="6700" dirty="0" smtClean="0"/>
            </a:br>
            <a:r>
              <a:rPr lang="ru-RU" sz="6700" dirty="0"/>
              <a:t> </a:t>
            </a:r>
            <a:r>
              <a:rPr lang="ru-RU" sz="6700" dirty="0" smtClean="0"/>
              <a:t>                        Басни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60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2-tub-ru.yandex.net/i?id=434596666-55-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813566"/>
            <a:ext cx="6192688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49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3312368"/>
          </a:xfrm>
        </p:spPr>
        <p:txBody>
          <a:bodyPr>
            <a:noAutofit/>
          </a:bodyPr>
          <a:lstStyle/>
          <a:p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/>
              <a:t> </a:t>
            </a:r>
            <a:r>
              <a:rPr lang="ru-RU" sz="4800" dirty="0" smtClean="0"/>
              <a:t>    Басня – это небольшое             произведение с нравоучительным содержанием</a:t>
            </a:r>
            <a:r>
              <a:rPr lang="ru-RU" sz="4400" dirty="0" smtClean="0"/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32126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Люди</a:t>
            </a:r>
          </a:p>
          <a:p>
            <a:r>
              <a:rPr lang="ru-RU" sz="4800" dirty="0" smtClean="0"/>
              <a:t>Животные</a:t>
            </a:r>
          </a:p>
          <a:p>
            <a:r>
              <a:rPr lang="ru-RU" sz="4800" dirty="0" smtClean="0"/>
              <a:t>Различные предметы</a:t>
            </a:r>
            <a:endParaRPr lang="ru-RU" sz="4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dirty="0" smtClean="0"/>
              <a:t>Действующие лица: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98116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916832"/>
            <a:ext cx="8229600" cy="1219200"/>
          </a:xfrm>
        </p:spPr>
        <p:txBody>
          <a:bodyPr>
            <a:noAutofit/>
          </a:bodyPr>
          <a:lstStyle/>
          <a:p>
            <a:r>
              <a:rPr lang="ru-RU" sz="4800" dirty="0" smtClean="0"/>
              <a:t>Мораль – это нравоучение, поучение, вывод.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61606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Лесть</a:t>
            </a:r>
          </a:p>
          <a:p>
            <a:r>
              <a:rPr lang="ru-RU" sz="3600" dirty="0" smtClean="0"/>
              <a:t>Ложь</a:t>
            </a:r>
          </a:p>
          <a:p>
            <a:r>
              <a:rPr lang="ru-RU" sz="3600" dirty="0" smtClean="0"/>
              <a:t>Глупость</a:t>
            </a:r>
          </a:p>
          <a:p>
            <a:r>
              <a:rPr lang="ru-RU" sz="3600" dirty="0" smtClean="0"/>
              <a:t>Лень</a:t>
            </a:r>
          </a:p>
          <a:p>
            <a:r>
              <a:rPr lang="ru-RU" sz="3600" dirty="0" smtClean="0"/>
              <a:t>Невежество</a:t>
            </a:r>
          </a:p>
          <a:p>
            <a:r>
              <a:rPr lang="ru-RU" sz="3600" dirty="0" smtClean="0"/>
              <a:t>Хамство </a:t>
            </a:r>
            <a:endParaRPr lang="ru-RU" sz="36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Басни высмеивают: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1717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Дружбе</a:t>
            </a:r>
          </a:p>
          <a:p>
            <a:r>
              <a:rPr lang="ru-RU" sz="4000" dirty="0" smtClean="0"/>
              <a:t>Трудолюбию</a:t>
            </a:r>
          </a:p>
          <a:p>
            <a:r>
              <a:rPr lang="ru-RU" sz="4000" dirty="0" smtClean="0"/>
              <a:t>Усердию</a:t>
            </a:r>
          </a:p>
          <a:p>
            <a:r>
              <a:rPr lang="ru-RU" sz="4000" dirty="0" smtClean="0"/>
              <a:t>Честности</a:t>
            </a:r>
          </a:p>
          <a:p>
            <a:r>
              <a:rPr lang="ru-RU" sz="4000" dirty="0" smtClean="0"/>
              <a:t>Доброте</a:t>
            </a:r>
          </a:p>
          <a:p>
            <a:r>
              <a:rPr lang="ru-RU" sz="4000" dirty="0" smtClean="0"/>
              <a:t>Благородству</a:t>
            </a:r>
          </a:p>
          <a:p>
            <a:r>
              <a:rPr lang="ru-RU" sz="4000" dirty="0" smtClean="0"/>
              <a:t>Добывать знания</a:t>
            </a:r>
            <a:endParaRPr lang="ru-RU" sz="40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/>
              <a:t>Басни учат: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59498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134</TotalTime>
  <Words>154</Words>
  <Application>Microsoft Office PowerPoint</Application>
  <PresentationFormat>Экран (4:3)</PresentationFormat>
  <Paragraphs>58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Бумажная</vt:lpstr>
      <vt:lpstr>Презентация PowerPoint</vt:lpstr>
      <vt:lpstr>Назвать портреты</vt:lpstr>
      <vt:lpstr>Иван Андреевич Крылов                          Басни </vt:lpstr>
      <vt:lpstr>Презентация PowerPoint</vt:lpstr>
      <vt:lpstr>      Басня – это небольшое             произведение с нравоучительным содержанием.</vt:lpstr>
      <vt:lpstr>Действующие лица:</vt:lpstr>
      <vt:lpstr>Мораль – это нравоучение, поучение, вывод.</vt:lpstr>
      <vt:lpstr>Басни высмеивают:</vt:lpstr>
      <vt:lpstr>Басни учат:</vt:lpstr>
      <vt:lpstr>Инсценировка              басен</vt:lpstr>
      <vt:lpstr>« Стрекоза и муравей»</vt:lpstr>
      <vt:lpstr>Словарная работа:</vt:lpstr>
      <vt:lpstr>Презентация PowerPoint</vt:lpstr>
      <vt:lpstr>Презентация PowerPoint</vt:lpstr>
      <vt:lpstr>Кроссворды</vt:lpstr>
      <vt:lpstr>Ресурсы: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павлова</cp:lastModifiedBy>
  <cp:revision>41</cp:revision>
  <dcterms:created xsi:type="dcterms:W3CDTF">2011-10-17T10:39:11Z</dcterms:created>
  <dcterms:modified xsi:type="dcterms:W3CDTF">2012-01-08T19:14:20Z</dcterms:modified>
</cp:coreProperties>
</file>