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5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33" autoAdjust="0"/>
  </p:normalViewPr>
  <p:slideViewPr>
    <p:cSldViewPr>
      <p:cViewPr>
        <p:scale>
          <a:sx n="73" d="100"/>
          <a:sy n="73" d="100"/>
        </p:scale>
        <p:origin x="-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B9CF-8425-4C84-A5AC-7D8528FD89FC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2A28-DFD7-45B7-A7F7-26F06BE9D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и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2A28-DFD7-45B7-A7F7-26F06BE9D5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окументы.Дианы Викторовны\природа\P826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929190" cy="4857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06086" y="4071942"/>
            <a:ext cx="7585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Автор </a:t>
            </a:r>
            <a:r>
              <a:rPr lang="ru-RU" b="1" dirty="0" smtClean="0">
                <a:solidFill>
                  <a:srgbClr val="FF0000"/>
                </a:solidFill>
              </a:rPr>
              <a:t>презентации: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учитель </a:t>
            </a:r>
            <a:r>
              <a:rPr lang="ru-RU" b="1" dirty="0" smtClean="0">
                <a:solidFill>
                  <a:srgbClr val="FF0000"/>
                </a:solidFill>
              </a:rPr>
              <a:t>начальных классов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МБОУ СОШ № 1 г. Гвардейска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первой квалификационной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категории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err="1" smtClean="0">
                <a:solidFill>
                  <a:srgbClr val="FF0000"/>
                </a:solidFill>
              </a:rPr>
              <a:t>Шелунц</a:t>
            </a:r>
            <a:r>
              <a:rPr lang="ru-RU" b="1" dirty="0" smtClean="0">
                <a:solidFill>
                  <a:srgbClr val="FF0000"/>
                </a:solidFill>
              </a:rPr>
              <a:t> Ольга Александровна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7754623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ЛЮБЛЮ</a:t>
            </a:r>
          </a:p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ПРИРОДУ   РУССКУЮ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358246" cy="5509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Оранжевое горлышко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Синичкин календарь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Чей нос лучше?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Приключения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муравьишки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Мышонок Пик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Кто чем поет?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Лесные домишки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Первая охота</a:t>
            </a: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Аришка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трусишка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Чьи это ноги?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Кукушонок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Сова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Снежная книга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Бешеный бельчонок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Плавунчик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Лупленный бочок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2416"/>
            <a:ext cx="2821801" cy="1881201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04"/>
            <a:ext cx="2760515" cy="203293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18"/>
            <a:ext cx="1785950" cy="253231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14" y="2500306"/>
            <a:ext cx="2750363" cy="183357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10" y="2689106"/>
            <a:ext cx="2817832" cy="181146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485686"/>
            <a:ext cx="2714644" cy="214909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714752"/>
            <a:ext cx="1785950" cy="257068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1" y="4668684"/>
            <a:ext cx="2714643" cy="202912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0034" y="142852"/>
            <a:ext cx="8768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  <a:cs typeface="Aharoni" pitchFamily="2" charset="-79"/>
              </a:rPr>
              <a:t>Вас интересует жизнь этих животных?</a:t>
            </a:r>
            <a:endParaRPr lang="ru-RU" sz="3200" b="1" dirty="0">
              <a:latin typeface="Georgia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000391" cy="224029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90"/>
            <a:ext cx="5275442" cy="642942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40338"/>
            <a:ext cx="3214710" cy="183881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3071834" cy="174451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5000636"/>
            <a:ext cx="2214578" cy="1526711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57166"/>
            <a:ext cx="2285984" cy="172210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28604"/>
            <a:ext cx="2181072" cy="164307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3892482"/>
            <a:ext cx="1781184" cy="26502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86182" y="2214554"/>
            <a:ext cx="3395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ИЛИ ЖЕ ЭТИХ?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285728"/>
            <a:ext cx="8358246" cy="6370975"/>
          </a:xfrm>
          <a:prstGeom prst="rect">
            <a:avLst/>
          </a:prstGeom>
          <a:ln w="76200">
            <a:solidFill>
              <a:srgbClr val="00B05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любим лес в любое время года,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слышим речек медленную речь…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это называется природа,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же всегда ее беречь!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лугах ромашки солнечного цвета,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Такие, что светлей на свете жить…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Природой называется все это,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же с природою дружить!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Летят, звеня, дождинки с небосвода,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Клубится на заре тумана дым…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это называется природа,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же сердца ей отдадим!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Прощальный вальс танцует с ветром лето,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Дрожит в окне вечерняя звезда…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Природой называется все это,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же любить ее всегда!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28612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</a:t>
            </a:r>
            <a:r>
              <a:rPr lang="ru-RU" sz="4800" b="1" dirty="0" smtClean="0">
                <a:solidFill>
                  <a:srgbClr val="FF0000"/>
                </a:solidFill>
              </a:rPr>
              <a:t>ВНИМАНИЕ.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85794"/>
            <a:ext cx="3208384" cy="24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 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Воспитание любви к природе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Задача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Воспитание  подрастающего поколения патриотами своей Родины через  произведения великих русских  писателей.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59400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последнее десятилетие экология переживает небывалый расцвет, становится все более значимой наукой, вплотную взаимодействуя с биологией, природоведением, географией. Сейчас слово "экология" встречается во всех средствах массовой информации. И не одно десятилетие проблемы взаимодействия природы и человеческого общества волнуют не только ученых, но и писателей.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Неповторимая красота родной природы во все времена побуждала браться за перо. Сколько писателей в стихах и в прозе воспели эту красоту!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своих произведениях они не только восхищаются, но и заставляют задуматься, предупреждают о том, к чему может привести неразумное потребительское отношение к природе.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Велико наследие литературы XIX века. В сочинениях классиков отражены характерные черты взаимодействия природы и человека, присущие прошедшей эпохе. Трудно представить поэзию Пушкина, Лермонтова, Некрасова, повести и рассказы Тургенева, Гоголя, Толстого, Чехова без описания картин русской природы. Произведения этих и других авторов раскрывают многообразие природы родного края, помогают находить в ней прекрасные стороны человеческой души.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857652" cy="175432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Лес, точно терем расписной,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Лиловый, золотой, багряный,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Весёлой, пёстрою стеной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Стоит над светлою поляной.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Иван Бунин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«Листопад»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285728"/>
            <a:ext cx="4429156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Славная осень! Здоровый, ядреный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Воздух усталые силы бодрит;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Лед, неокрепший на речке студеной,  Словно как тающий сахар, лежит;</a:t>
            </a:r>
          </a:p>
          <a:p>
            <a:pPr algn="r"/>
            <a:r>
              <a:rPr lang="ru-RU" b="1" i="1" dirty="0" smtClean="0">
                <a:solidFill>
                  <a:srgbClr val="FFC000"/>
                </a:solidFill>
              </a:rPr>
              <a:t>Н.А.Некрасов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500306"/>
            <a:ext cx="4857784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 то, что мните Вы, природа: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Не слепок, не бездушный лик -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В ней есть душа, в ней есть свобода,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В ней есть любовь, в ней есть язык…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Ф.Тютчев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071942"/>
            <a:ext cx="4214842" cy="224676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Сильней и слаще с каждым </a:t>
            </a:r>
            <a:r>
              <a:rPr lang="ru-RU" sz="2000" b="1" i="1" dirty="0" smtClean="0">
                <a:solidFill>
                  <a:schemeClr val="tx1"/>
                </a:solidFill>
              </a:rPr>
              <a:t>днем,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Несётся </a:t>
            </a:r>
            <a:r>
              <a:rPr lang="ru-RU" sz="2000" b="1" i="1" dirty="0" smtClean="0">
                <a:solidFill>
                  <a:schemeClr val="tx1"/>
                </a:solidFill>
              </a:rPr>
              <a:t>запах </a:t>
            </a:r>
            <a:r>
              <a:rPr lang="ru-RU" sz="2000" b="1" i="1" dirty="0" smtClean="0">
                <a:solidFill>
                  <a:schemeClr val="tx1"/>
                </a:solidFill>
              </a:rPr>
              <a:t>медовой.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 Вдоль нив, лоснящихся кругом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 Светло-зеленою волной.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           А.Фет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86322"/>
            <a:ext cx="4071966" cy="163121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Черемуха душистая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С весною расцвела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И ветки золотистые,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Что кудри, завила.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С.Есенин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ee_sun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14290"/>
            <a:ext cx="8229626" cy="6215082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7010445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БИАНКИ ВИТАЛИЙ ВАЛЕНТИНОВИЧ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УЧИТЕЛЬ 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ЛЕСА</a:t>
            </a:r>
          </a:p>
          <a:p>
            <a:pPr algn="ctr"/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6286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Бианки Виталий Валентинович известный детский писатель, открывший мир леса для многих юных читателей.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Любовь к природе Виталию Валентинович привил с детства отец, известный ученый-орнитолог, директора Зоологического музея. Бианки часто называл своего отца главным «учителем леса».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Бианки Виталий Валентинович написал большое количество детских сказок и рассказов о повседневной жизни животного мира. Порой придавая героем человеческие черты, но не преувеличивая и не добавляя сказочных моментов. Многие рассказы, это заметки из жизни Виталий Валентинович. Вся жизнь была связана с лесом, с природой.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Бианки много путешествовал. В молодости участвовал в научных экспедициях по Уралу, Волге, Алтаю и Казахстану.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Виталий Валентинович почувствовал на себе времена ложных обвинений и заключений под стражу. Был в ссылке, но помощь друзей и коллег помогла вернуться к творческой жизни.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Много болел. Особенно перед смертью. Но до последнего был верен лесу и своему маленьком читателю.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2714644" cy="3813003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786322"/>
            <a:ext cx="17139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Бианки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Виталий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Валентинович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57166"/>
            <a:ext cx="4714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 35 лет творческой работы Бианки создал более 300 рассказов, сказок, повестей, очерков и статей. Всю жизнь он вел дневники и натуралистические заметки, отвечал на множество читательских писем. Его произведения были изданы общим тиражом более 40 млн. экземпляров, переведены на многие языки мира.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1"/>
            <a:ext cx="2857520" cy="4156393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4714884"/>
            <a:ext cx="371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Философский саксаул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1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001024" cy="62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4929198"/>
            <a:ext cx="6324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ЛЕСНАЯ ГАЗЕТА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14356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Е С Н А 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ПЕРВАЯ ТЕЛЕГРАММА ИЗ ЛЕСУ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3786190"/>
            <a:ext cx="35719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ГОРОДСКИЕ НОВОСТИ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КОНЦЕРТЫ НА КРЫШАХ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507209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Л Е Т О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ПЕРВАЯ ТЕЛЕГРАММА ИЗ ЛЕСУ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5072098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 С Е Н Ь</a:t>
            </a:r>
          </a:p>
          <a:p>
            <a:endParaRPr lang="ru-RU" sz="2400" dirty="0" smtClean="0"/>
          </a:p>
          <a:p>
            <a:r>
              <a:rPr lang="ru-RU" sz="2400" dirty="0" smtClean="0"/>
              <a:t>ПЕРВАЯ ТЕЛЕГРАММА ИЗ ЛЕСУ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00240"/>
            <a:ext cx="34992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ЛЕСНЫЕ ПРОИСШЕСТВИЯ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766</Words>
  <PresentationFormat>Экран (4:3)</PresentationFormat>
  <Paragraphs>120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32</cp:revision>
  <dcterms:modified xsi:type="dcterms:W3CDTF">2012-01-12T20:02:57Z</dcterms:modified>
</cp:coreProperties>
</file>