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DA877-5F71-4141-AF0C-F46F083ED15B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969C2-3314-40F1-9F4A-A17CF95380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969C2-3314-40F1-9F4A-A17CF953809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E52951-BE74-4671-926D-ABF7838E1B1C}" type="datetimeFigureOut">
              <a:rPr lang="ru-RU" smtClean="0"/>
              <a:t>17.06.2009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BD93763-4D2C-4C84-895D-4ACADD428E4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slide" Target="slide4.xml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3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857232"/>
            <a:ext cx="6715171" cy="2554545"/>
          </a:xfrm>
          <a:prstGeom prst="rect">
            <a:avLst/>
          </a:prstGeom>
          <a:noFill/>
          <a:scene3d>
            <a:camera prst="orthographicFront"/>
            <a:lightRig rig="glow" dir="tl">
              <a:rot lat="0" lon="0" rev="54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мире животных.</a:t>
            </a:r>
            <a:endParaRPr lang="ru-RU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214818"/>
            <a:ext cx="5307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где живет?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waterfall_03_s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643702" cy="49827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228601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Кто живет у нас на дворе?</a:t>
            </a:r>
            <a:endParaRPr lang="ru-RU" sz="2000" b="1" i="1" dirty="0"/>
          </a:p>
        </p:txBody>
      </p:sp>
      <p:pic>
        <p:nvPicPr>
          <p:cNvPr id="7" name="Рисунок 6" descr="1234950457_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5715016"/>
            <a:ext cx="1715548" cy="1142984"/>
          </a:xfrm>
          <a:prstGeom prst="rect">
            <a:avLst/>
          </a:prstGeom>
        </p:spPr>
      </p:pic>
      <p:pic>
        <p:nvPicPr>
          <p:cNvPr id="8" name="Рисунок 7" descr="0_643f_a4fda8f8_X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140" y="5572140"/>
            <a:ext cx="1428760" cy="1071570"/>
          </a:xfrm>
          <a:prstGeom prst="rect">
            <a:avLst/>
          </a:prstGeom>
        </p:spPr>
      </p:pic>
      <p:pic>
        <p:nvPicPr>
          <p:cNvPr id="9" name="Рисунок 8" descr="7136d10c11e26081de07cd3514914a9d_bi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3306" y="5715016"/>
            <a:ext cx="1523979" cy="1142984"/>
          </a:xfrm>
          <a:prstGeom prst="rect">
            <a:avLst/>
          </a:prstGeom>
        </p:spPr>
      </p:pic>
      <p:pic>
        <p:nvPicPr>
          <p:cNvPr id="10" name="Рисунок 9" descr="11843_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00958" y="4500570"/>
            <a:ext cx="1476358" cy="1107269"/>
          </a:xfrm>
          <a:prstGeom prst="rect">
            <a:avLst/>
          </a:prstGeom>
        </p:spPr>
      </p:pic>
      <p:pic>
        <p:nvPicPr>
          <p:cNvPr id="11" name="Рисунок 10" descr="post-20-113717495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57818" y="5607956"/>
            <a:ext cx="1285852" cy="1250044"/>
          </a:xfrm>
          <a:prstGeom prst="rect">
            <a:avLst/>
          </a:prstGeom>
        </p:spPr>
      </p:pic>
      <p:pic>
        <p:nvPicPr>
          <p:cNvPr id="12" name="Рисунок 11" descr="21990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8596" y="5286388"/>
            <a:ext cx="1263855" cy="1571612"/>
          </a:xfrm>
          <a:prstGeom prst="rect">
            <a:avLst/>
          </a:prstGeom>
        </p:spPr>
      </p:pic>
      <p:pic>
        <p:nvPicPr>
          <p:cNvPr id="13" name="Рисунок 12" descr="image003.png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58016" y="3286124"/>
            <a:ext cx="1061078" cy="1176326"/>
          </a:xfrm>
          <a:prstGeom prst="rect">
            <a:avLst/>
          </a:prstGeom>
        </p:spPr>
      </p:pic>
      <p:pic>
        <p:nvPicPr>
          <p:cNvPr id="14" name="Рисунок 13" descr="image_large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215206" y="1071546"/>
            <a:ext cx="1309680" cy="1047744"/>
          </a:xfrm>
          <a:prstGeom prst="rect">
            <a:avLst/>
          </a:prstGeom>
        </p:spPr>
      </p:pic>
      <p:pic>
        <p:nvPicPr>
          <p:cNvPr id="16" name="Рисунок 15" descr="kozi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715140" y="0"/>
            <a:ext cx="1426106" cy="97153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57488" y="500063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Щелкните по животному </a:t>
            </a:r>
            <a:endParaRPr lang="ru-RU" dirty="0"/>
          </a:p>
        </p:txBody>
      </p:sp>
      <p:sp>
        <p:nvSpPr>
          <p:cNvPr id="18" name="Улыбающееся лицо 17"/>
          <p:cNvSpPr/>
          <p:nvPr/>
        </p:nvSpPr>
        <p:spPr>
          <a:xfrm>
            <a:off x="7000892" y="71414"/>
            <a:ext cx="785818" cy="714380"/>
          </a:xfrm>
          <a:prstGeom prst="smileyFac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лыбающееся лицо 18"/>
          <p:cNvSpPr/>
          <p:nvPr/>
        </p:nvSpPr>
        <p:spPr>
          <a:xfrm>
            <a:off x="7500958" y="1285860"/>
            <a:ext cx="785818" cy="714380"/>
          </a:xfrm>
          <a:prstGeom prst="smileyFace">
            <a:avLst>
              <a:gd name="adj" fmla="val -465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Image_Stormont30a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625675" y="2285992"/>
            <a:ext cx="1518325" cy="1065200"/>
          </a:xfrm>
          <a:prstGeom prst="rect">
            <a:avLst/>
          </a:prstGeom>
        </p:spPr>
      </p:pic>
      <p:sp>
        <p:nvSpPr>
          <p:cNvPr id="20" name="Улыбающееся лицо 19"/>
          <p:cNvSpPr/>
          <p:nvPr/>
        </p:nvSpPr>
        <p:spPr>
          <a:xfrm>
            <a:off x="7929586" y="2428868"/>
            <a:ext cx="785818" cy="714380"/>
          </a:xfrm>
          <a:prstGeom prst="smileyFac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лыбающееся лицо 20"/>
          <p:cNvSpPr/>
          <p:nvPr/>
        </p:nvSpPr>
        <p:spPr>
          <a:xfrm>
            <a:off x="7000892" y="3571876"/>
            <a:ext cx="785818" cy="714380"/>
          </a:xfrm>
          <a:prstGeom prst="smileyFace">
            <a:avLst>
              <a:gd name="adj" fmla="val -465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лыбающееся лицо 21"/>
          <p:cNvSpPr/>
          <p:nvPr/>
        </p:nvSpPr>
        <p:spPr>
          <a:xfrm>
            <a:off x="7858148" y="4714884"/>
            <a:ext cx="785818" cy="714380"/>
          </a:xfrm>
          <a:prstGeom prst="smileyFace">
            <a:avLst>
              <a:gd name="adj" fmla="val -465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лыбающееся лицо 22"/>
          <p:cNvSpPr/>
          <p:nvPr/>
        </p:nvSpPr>
        <p:spPr>
          <a:xfrm>
            <a:off x="7000892" y="5857892"/>
            <a:ext cx="785818" cy="714380"/>
          </a:xfrm>
          <a:prstGeom prst="smileyFac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лыбающееся лицо 23"/>
          <p:cNvSpPr/>
          <p:nvPr/>
        </p:nvSpPr>
        <p:spPr>
          <a:xfrm>
            <a:off x="5500694" y="5857892"/>
            <a:ext cx="785818" cy="714380"/>
          </a:xfrm>
          <a:prstGeom prst="smileyFac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лыбающееся лицо 24"/>
          <p:cNvSpPr/>
          <p:nvPr/>
        </p:nvSpPr>
        <p:spPr>
          <a:xfrm>
            <a:off x="3929058" y="5929330"/>
            <a:ext cx="785818" cy="714380"/>
          </a:xfrm>
          <a:prstGeom prst="smileyFace">
            <a:avLst>
              <a:gd name="adj" fmla="val -465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лыбающееся лицо 25"/>
          <p:cNvSpPr/>
          <p:nvPr/>
        </p:nvSpPr>
        <p:spPr>
          <a:xfrm>
            <a:off x="2285984" y="5929330"/>
            <a:ext cx="785818" cy="714380"/>
          </a:xfrm>
          <a:prstGeom prst="smileyFac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лыбающееся лицо 26"/>
          <p:cNvSpPr/>
          <p:nvPr/>
        </p:nvSpPr>
        <p:spPr>
          <a:xfrm>
            <a:off x="642910" y="5715016"/>
            <a:ext cx="785818" cy="714380"/>
          </a:xfrm>
          <a:prstGeom prst="smileyFace">
            <a:avLst>
              <a:gd name="adj" fmla="val -465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>
            <a:hlinkClick r:id="rId14" action="ppaction://hlinksldjump"/>
          </p:cNvPr>
          <p:cNvSpPr/>
          <p:nvPr/>
        </p:nvSpPr>
        <p:spPr>
          <a:xfrm>
            <a:off x="8286776" y="6357958"/>
            <a:ext cx="857224" cy="50004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C 0.0132 0.01829 0.0283 0.0368 0.03507 0.06018 C 0.04167 0.08565 0.04514 0.1162 0.04844 0.1463 C 0.05209 0.17685 0.04844 0.20231 0.04514 0.23032 C 0.04167 0.25602 0.03664 0.28403 0.02483 0.30718 C 0.01511 0.33032 -0.00173 0.3493 -0.02014 0.36319 C -0.03698 0.37708 -0.05677 0.38634 -0.07691 0.3912 C -0.09687 0.39606 -0.11701 0.39606 -0.13541 0.3912 C -0.15538 0.38634 -0.17378 0.37454 -0.18889 0.35625 C -0.20399 0.33958 -0.21736 0.31875 -0.22396 0.29329 C -0.23229 0.26968 -0.23559 0.23727 -0.23559 0.21157 C -0.23732 0.18611 -0.23559 0.15602 -0.22708 0.13009 C -0.21892 0.10694 -0.20399 0.08819 -0.18385 0.07893 C -0.16371 0.07199 -0.14375 0.08125 -0.13038 0.09745 C -0.11875 0.11366 -0.11024 0.13935 -0.1085 0.16968 C -0.1085 0.19977 -0.11024 0.22778 -0.11875 0.25139 C -0.12708 0.27477 -0.12534 0.27917 -0.15868 0.30949 C -0.18889 0.34213 -0.21892 0.3331 -0.23732 0.33495 C -0.25555 0.33495 -0.27066 0.32569 -0.28889 0.31643 C -0.3092 0.30509 -0.32569 0.28403 -0.33767 0.26528 C -0.3493 0.24676 -0.35399 0.22338 -0.36093 0.18611 C -0.36545 0.14861 -0.36545 0.13009 -0.36545 0.10185 C -0.36545 0.07384 -0.36545 0.04583 -0.36545 0.01829 " pathEditMode="relative" rAng="0" ptsTypes="fffffffffffffffffffffff"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C 0.01424 0.01064 0.03039 0.02129 0.03768 0.03472 C 0.0448 0.0493 0.04844 0.06666 0.05191 0.08402 C 0.05573 0.10138 0.05191 0.11597 0.04844 0.13194 C 0.0448 0.14675 0.03941 0.16273 0.02674 0.17592 C 0.01615 0.18935 -0.00191 0.2 -0.02152 0.2081 C -0.03958 0.21597 -0.06111 0.22129 -0.08246 0.22407 C -0.10399 0.22662 -0.12552 0.22662 -0.14531 0.22407 C -0.16684 0.22129 -0.18645 0.21458 -0.2026 0.20393 C -0.21875 0.19467 -0.23316 0.18263 -0.24027 0.16805 C -0.2493 0.15463 -0.25277 0.13611 -0.25277 0.12129 C -0.25451 0.10671 -0.25277 0.08935 -0.24375 0.07476 C -0.23507 0.06134 -0.21875 0.05069 -0.19739 0.04537 C -0.17552 0.04143 -0.15416 0.04675 -0.13975 0.05601 C -0.12725 0.06527 -0.11823 0.08009 -0.11649 0.09722 C -0.11649 0.11458 -0.11823 0.13055 -0.12725 0.14398 C -0.13628 0.1574 -0.13454 0.15995 -0.17031 0.17731 C -0.2026 0.19606 -0.23507 0.19074 -0.25451 0.19189 C -0.27413 0.19189 -0.29045 0.18657 -0.31007 0.18125 C -0.33177 0.17476 -0.34948 0.16273 -0.36232 0.15208 C -0.37465 0.14143 -0.38003 0.128 -0.38715 0.10671 C -0.39236 0.08541 -0.39236 0.07476 -0.39236 0.05856 C -0.39236 0.04259 -0.39236 0.02662 -0.39236 0.01064 " pathEditMode="relative" rAng="0" ptsTypes="fffffffffffffffffffffff">
                                      <p:cBhvr>
                                        <p:cTn id="9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C 0.00799 0.01065 -0.03784 -0.00046 -0.03385 0.01297 C -0.02986 0.02755 -0.04704 -0.0324 -0.04514 -0.01504 C -0.04305 0.00232 -0.06093 -0.06111 -0.06284 -0.04513 C -0.06493 -0.03032 -0.07326 -0.09097 -0.08038 -0.07777 C -0.08628 -0.06435 -0.09635 -0.0537 -0.10729 -0.0456 C -0.11736 -0.03773 -0.12934 -0.0324 -0.14132 -0.02962 C -0.15329 -0.02708 -0.16527 -0.02708 -0.17639 -0.02962 C -0.18836 -0.0324 -0.1993 -0.03912 -0.20833 -0.04976 C -0.21736 -0.05902 -0.22534 -0.07106 -0.22934 -0.08564 C -0.23437 -0.09907 -0.23628 -0.11759 -0.23628 -0.1324 C -0.23732 -0.14699 -0.23628 -0.16435 -0.23125 -0.17893 C -0.22639 -0.19236 -0.21736 -0.203 -0.20538 -0.20833 C -0.19323 -0.21226 -0.18125 -0.20694 -0.17326 -0.19768 C -0.16632 -0.18842 -0.16128 -0.17361 -0.16024 -0.15648 C -0.16024 -0.13912 -0.16128 -0.12314 -0.16632 -0.10972 C -0.17135 -0.09629 -0.17031 -0.09375 -0.19027 -0.07638 C -0.20833 -0.05763 -0.22639 -0.06296 -0.23732 -0.0618 C -0.24826 -0.0618 -0.25729 -0.06712 -0.26823 -0.07245 C -0.28038 -0.07893 -0.29027 -0.09097 -0.29739 -0.10162 C -0.30434 -0.11226 -0.30729 -0.12569 -0.31128 -0.14699 C -0.31423 -0.16828 -0.31423 -0.17893 -0.31423 -0.19513 C -0.31423 -0.21111 -0.37569 -0.40115 -0.37569 -0.41712 " pathEditMode="relative" rAng="0" ptsTypes="fffffffffffffffffffffff">
                                      <p:cBhvr>
                                        <p:cTn id="1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-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917 -0.4551 C -0.27709 -0.38449 -0.24757 0.05601 -0.22917 0.05463 C -0.20243 0.05463 -0.20139 -0.16274 -0.16945 -0.16389 C -0.1408 -0.16389 -0.15191 0.03865 -0.12431 0.0375 C -0.09549 0.0375 -0.11511 -0.08542 -0.0842 -0.08542 C -0.0566 -0.08542 -0.07188 0.05601 -0.0474 0.05601 C -0.02361 0.05601 -0.03594 -0.05209 -0.01441 -0.05209 C -0.00209 -0.05209 -0.00122 -0.02269 2.5E-6 3.7037E-6 " pathEditMode="relative" rAng="0" ptsTypes="ffffffff">
                                      <p:cBhvr>
                                        <p:cTn id="132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-0.43773 L -0.03421 -0.32061 C -0.04705 -0.29584 -0.054 -0.25903 -0.054 -0.22084 C -0.054 -0.17709 -0.04705 -0.14213 -0.03421 -0.11736 L 0.02205 3.33333E-6 " pathEditMode="relative" rAng="0" ptsTypes="FffFF">
                                      <p:cBhvr>
                                        <p:cTn id="150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les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572264" cy="4868344"/>
          </a:xfrm>
          <a:prstGeom prst="rect">
            <a:avLst/>
          </a:prstGeom>
        </p:spPr>
      </p:pic>
      <p:pic>
        <p:nvPicPr>
          <p:cNvPr id="7" name="Рисунок 6" descr="1234950457_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5715016"/>
            <a:ext cx="1715548" cy="1142984"/>
          </a:xfrm>
          <a:prstGeom prst="rect">
            <a:avLst/>
          </a:prstGeom>
        </p:spPr>
      </p:pic>
      <p:pic>
        <p:nvPicPr>
          <p:cNvPr id="8" name="Рисунок 7" descr="0_643f_a4fda8f8_X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3702" y="5572140"/>
            <a:ext cx="1428760" cy="1071570"/>
          </a:xfrm>
          <a:prstGeom prst="rect">
            <a:avLst/>
          </a:prstGeom>
        </p:spPr>
      </p:pic>
      <p:pic>
        <p:nvPicPr>
          <p:cNvPr id="9" name="Рисунок 8" descr="7136d10c11e26081de07cd3514914a9d_bi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3306" y="5715016"/>
            <a:ext cx="1523979" cy="1142984"/>
          </a:xfrm>
          <a:prstGeom prst="rect">
            <a:avLst/>
          </a:prstGeom>
        </p:spPr>
      </p:pic>
      <p:pic>
        <p:nvPicPr>
          <p:cNvPr id="10" name="Рисунок 9" descr="11843_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00958" y="4572008"/>
            <a:ext cx="1476358" cy="1107269"/>
          </a:xfrm>
          <a:prstGeom prst="rect">
            <a:avLst/>
          </a:prstGeom>
        </p:spPr>
      </p:pic>
      <p:pic>
        <p:nvPicPr>
          <p:cNvPr id="11" name="Рисунок 10" descr="post-20-113717495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86380" y="5607956"/>
            <a:ext cx="1285852" cy="1250044"/>
          </a:xfrm>
          <a:prstGeom prst="rect">
            <a:avLst/>
          </a:prstGeom>
        </p:spPr>
      </p:pic>
      <p:pic>
        <p:nvPicPr>
          <p:cNvPr id="12" name="Рисунок 11" descr="21990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034" y="5286388"/>
            <a:ext cx="1263855" cy="1571612"/>
          </a:xfrm>
          <a:prstGeom prst="rect">
            <a:avLst/>
          </a:prstGeom>
        </p:spPr>
      </p:pic>
      <p:pic>
        <p:nvPicPr>
          <p:cNvPr id="13" name="Рисунок 12" descr="image003.png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58016" y="3357562"/>
            <a:ext cx="1061078" cy="1176326"/>
          </a:xfrm>
          <a:prstGeom prst="rect">
            <a:avLst/>
          </a:prstGeom>
        </p:spPr>
      </p:pic>
      <p:pic>
        <p:nvPicPr>
          <p:cNvPr id="14" name="Рисунок 13" descr="image_larg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286644" y="1071546"/>
            <a:ext cx="1309680" cy="1047744"/>
          </a:xfrm>
          <a:prstGeom prst="rect">
            <a:avLst/>
          </a:prstGeom>
        </p:spPr>
      </p:pic>
      <p:pic>
        <p:nvPicPr>
          <p:cNvPr id="15" name="Рисунок 14" descr="Image_Stormont30a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625675" y="2214554"/>
            <a:ext cx="1518325" cy="1065200"/>
          </a:xfrm>
          <a:prstGeom prst="rect">
            <a:avLst/>
          </a:prstGeom>
        </p:spPr>
      </p:pic>
      <p:pic>
        <p:nvPicPr>
          <p:cNvPr id="16" name="Рисунок 15" descr="kozi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715140" y="0"/>
            <a:ext cx="1426106" cy="97153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0" y="0"/>
            <a:ext cx="2928926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Кто живет  в лесу?</a:t>
            </a:r>
            <a:endParaRPr lang="ru-RU" sz="2000" dirty="0"/>
          </a:p>
        </p:txBody>
      </p:sp>
      <p:sp>
        <p:nvSpPr>
          <p:cNvPr id="29" name="Улыбающееся лицо 28"/>
          <p:cNvSpPr/>
          <p:nvPr/>
        </p:nvSpPr>
        <p:spPr>
          <a:xfrm>
            <a:off x="7000892" y="71414"/>
            <a:ext cx="857256" cy="785818"/>
          </a:xfrm>
          <a:prstGeom prst="smileyFace">
            <a:avLst>
              <a:gd name="adj" fmla="val -465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лыбающееся лицо 30"/>
          <p:cNvSpPr/>
          <p:nvPr/>
        </p:nvSpPr>
        <p:spPr>
          <a:xfrm>
            <a:off x="7929586" y="2357430"/>
            <a:ext cx="857256" cy="785818"/>
          </a:xfrm>
          <a:prstGeom prst="smileyFace">
            <a:avLst>
              <a:gd name="adj" fmla="val -465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лыбающееся лицо 31"/>
          <p:cNvSpPr/>
          <p:nvPr/>
        </p:nvSpPr>
        <p:spPr>
          <a:xfrm>
            <a:off x="6929454" y="5786454"/>
            <a:ext cx="857256" cy="785818"/>
          </a:xfrm>
          <a:prstGeom prst="smileyFace">
            <a:avLst>
              <a:gd name="adj" fmla="val -465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лыбающееся лицо 32"/>
          <p:cNvSpPr/>
          <p:nvPr/>
        </p:nvSpPr>
        <p:spPr>
          <a:xfrm>
            <a:off x="5500694" y="5786454"/>
            <a:ext cx="857256" cy="785818"/>
          </a:xfrm>
          <a:prstGeom prst="smileyFace">
            <a:avLst>
              <a:gd name="adj" fmla="val -465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лыбающееся лицо 33"/>
          <p:cNvSpPr/>
          <p:nvPr/>
        </p:nvSpPr>
        <p:spPr>
          <a:xfrm>
            <a:off x="2214546" y="5857892"/>
            <a:ext cx="857256" cy="785818"/>
          </a:xfrm>
          <a:prstGeom prst="smileyFace">
            <a:avLst>
              <a:gd name="adj" fmla="val -4653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2285984" y="507207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Щелкните животное</a:t>
            </a:r>
            <a:endParaRPr lang="ru-RU" dirty="0"/>
          </a:p>
        </p:txBody>
      </p:sp>
      <p:sp>
        <p:nvSpPr>
          <p:cNvPr id="36" name="Стрелка вправо 35">
            <a:hlinkClick r:id="rId13" action="ppaction://hlinksldjump"/>
          </p:cNvPr>
          <p:cNvSpPr/>
          <p:nvPr/>
        </p:nvSpPr>
        <p:spPr>
          <a:xfrm>
            <a:off x="8286776" y="6286520"/>
            <a:ext cx="857224" cy="3571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52 1.11111E-6 C -0.00816 0.01065 0.00712 0.0213 0.01389 0.03472 C 0.02066 0.0493 0.02431 0.06667 0.02743 0.08403 C 0.03108 0.10139 0.02743 0.11597 0.02431 0.13194 C 0.02066 0.14676 0.01563 0.16273 0.00365 0.17592 C -0.00625 0.18935 -0.02343 0.2 -0.04184 0.2081 C -0.05885 0.21597 -0.07916 0.2213 -0.09948 0.22407 C -0.11979 0.22662 -0.13993 0.22662 -0.15885 0.22407 C -0.17916 0.2213 -0.19757 0.21458 -0.21284 0.20393 C -0.22812 0.19467 -0.24166 0.18264 -0.24843 0.16805 C -0.25694 0.15463 -0.26024 0.13611 -0.26024 0.1213 C -0.26198 0.10671 -0.26024 0.08935 -0.25173 0.07477 C -0.2434 0.06134 -0.22812 0.05069 -0.20781 0.04537 C -0.18732 0.04143 -0.16701 0.04676 -0.15347 0.05602 C -0.14184 0.06528 -0.13333 0.08009 -0.13142 0.09722 C -0.13142 0.11458 -0.13333 0.13055 -0.14184 0.14398 C -0.15034 0.15741 -0.14861 0.15995 -0.18229 0.17731 C -0.21284 0.19606 -0.2434 0.19074 -0.26198 0.1919 C -0.28038 0.1919 -0.29566 0.18657 -0.31423 0.18125 C -0.33472 0.17477 -0.35156 0.16273 -0.36354 0.15208 C -0.37534 0.14143 -0.38038 0.12801 -0.38715 0.10671 C -0.39201 0.08542 -0.39201 0.07477 -0.39201 0.05856 C -0.39201 0.04259 -0.45555 0.13819 -0.45555 0.12222 " pathEditMode="relative" rAng="0" ptsTypes="fffffffffffffffffffffff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3 -1.48148E-6 C 0.00434 0.01204 0.02014 0.02431 0.02708 0.03982 C 0.03437 0.05648 0.03784 0.07639 0.04132 0.0963 C 0.04514 0.11621 0.04132 0.13287 0.03784 0.15116 C 0.03437 0.16829 0.02899 0.18658 0.01666 0.20162 C 0.00607 0.21713 -0.01164 0.2294 -0.03073 0.23866 C -0.04844 0.24769 -0.06962 0.25371 -0.0908 0.25695 C -0.11181 0.25996 -0.13282 0.25996 -0.15243 0.25695 C -0.17344 0.25371 -0.19254 0.24607 -0.20868 0.2338 C -0.22448 0.22315 -0.23855 0.20949 -0.24549 0.19259 C -0.25434 0.17732 -0.25764 0.15602 -0.25764 0.13912 C -0.25955 0.12222 -0.25764 0.10232 -0.24879 0.08565 C -0.24011 0.07014 -0.22448 0.0581 -0.2033 0.05185 C -0.18195 0.04746 -0.16077 0.05347 -0.14688 0.06412 C -0.13473 0.07477 -0.1257 0.09167 -0.12396 0.11134 C -0.12396 0.13125 -0.1257 0.14954 -0.13473 0.16505 C -0.14358 0.18056 -0.14167 0.18333 -0.17691 0.20324 C -0.20868 0.22477 -0.24011 0.21875 -0.25955 0.21991 C -0.27865 0.21991 -0.2948 0.21389 -0.31389 0.20787 C -0.33542 0.20046 -0.35261 0.18658 -0.36528 0.17431 C -0.37743 0.16204 -0.38247 0.14676 -0.38959 0.12222 C -0.39462 0.09792 -0.39462 0.08565 -0.39462 0.06713 C -0.39462 0.04884 -0.4 -0.08588 -0.4 -0.10417 " pathEditMode="relative" rAng="0" ptsTypes="fffffffffffffffffffffff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C 0.01268 0.01227 0.02674 0.02454 0.03299 0.04028 C 0.03941 0.05718 0.04254 0.07755 0.04566 0.09769 C 0.04913 0.11783 0.04566 0.13472 0.04254 0.15347 C 0.03941 0.1706 0.03472 0.18935 0.02344 0.20463 C 0.01424 0.22037 -0.00156 0.23264 -0.01875 0.24213 C -0.03455 0.25139 -0.05347 0.25764 -0.07222 0.26065 C -0.09097 0.26389 -0.10989 0.26389 -0.12726 0.26065 C -0.14618 0.25764 -0.16337 0.24977 -0.17743 0.23727 C -0.19166 0.22639 -0.20416 0.2125 -0.21041 0.1956 C -0.2184 0.17986 -0.22135 0.15834 -0.22135 0.14097 C -0.22309 0.12408 -0.22135 0.10394 -0.21354 0.08681 C -0.2059 0.0713 -0.19166 0.0588 -0.17291 0.05255 C -0.15382 0.04815 -0.13489 0.0544 -0.12239 0.06505 C -0.11146 0.07593 -0.10364 0.09306 -0.10191 0.11297 C -0.10191 0.13334 -0.10364 0.15185 -0.11146 0.16759 C -0.11944 0.1831 -0.11771 0.18611 -0.14913 0.20625 C -0.17743 0.22824 -0.2059 0.22199 -0.22309 0.22338 C -0.24028 0.22338 -0.25434 0.21713 -0.27153 0.21088 C -0.29062 0.20324 -0.30625 0.18935 -0.31736 0.17685 C -0.3283 0.16459 -0.33298 0.14884 -0.33923 0.12408 C -0.34357 0.09931 -0.34357 0.08681 -0.34357 0.06806 C -0.34357 0.04954 -0.49462 -0.30301 -0.49462 -0.32153 " pathEditMode="relative" rAng="0" ptsTypes="fffffffffffffffffffffff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49 -0.45857 L -0.03125 -0.24005 C -0.04028 -0.2213 -0.04531 -0.19329 -0.04531 -0.16412 C -0.04531 -0.13079 -0.04028 -0.10417 -0.03125 -0.08542 L 0.00868 0.00393 " pathEditMode="relative" rAng="0" ptsTypes="FffFF">
                                      <p:cBhvr>
                                        <p:cTn id="84" dur="2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879 -0.4338 L -0.03993 -0.24398 C -0.04895 -0.22523 -0.05399 -0.19723 -0.05399 -0.16806 C -0.05399 -0.13473 -0.04895 -0.10811 -0.03993 -0.08936 L -4.72222E-6 3.33333E-6 " pathEditMode="relative" rAng="0" ptsTypes="FffFF">
                                      <p:cBhvr>
                                        <p:cTn id="94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928670"/>
            <a:ext cx="40569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Конец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happin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000372"/>
            <a:ext cx="3514725" cy="2714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</TotalTime>
  <Words>27</Words>
  <Application>Microsoft Office PowerPoint</Application>
  <PresentationFormat>Экран (4:3)</PresentationFormat>
  <Paragraphs>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2009-06-17T09:57:26Z</dcterms:created>
  <dcterms:modified xsi:type="dcterms:W3CDTF">2009-06-17T11:58:51Z</dcterms:modified>
</cp:coreProperties>
</file>