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21A940-035E-48C9-864A-B2529164C734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60CBB9-B0F0-4654-A81C-20F25917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gif"/><Relationship Id="rId7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6" y="1000108"/>
            <a:ext cx="8929718" cy="45243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ы-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9142"/>
            <a:ext cx="7572428" cy="1446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3"/>
                </a:solidFill>
              </a:rPr>
              <a:t>ХУДОЖНИК</a:t>
            </a:r>
          </a:p>
        </p:txBody>
      </p:sp>
      <p:pic>
        <p:nvPicPr>
          <p:cNvPr id="3" name="Рисунок 2" descr="0010-009-Professii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43050"/>
            <a:ext cx="3786214" cy="4572032"/>
          </a:xfrm>
          <a:prstGeom prst="rect">
            <a:avLst/>
          </a:prstGeom>
        </p:spPr>
      </p:pic>
      <p:pic>
        <p:nvPicPr>
          <p:cNvPr id="1027" name="Picture 3" descr="C:\Documents and Settings\fiz301\Local Settings\Temporary Internet Files\Content.IE5\CNPM7GIR\MC90043260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14818"/>
            <a:ext cx="1828572" cy="1828572"/>
          </a:xfrm>
          <a:prstGeom prst="rect">
            <a:avLst/>
          </a:prstGeom>
          <a:noFill/>
        </p:spPr>
      </p:pic>
      <p:pic>
        <p:nvPicPr>
          <p:cNvPr id="1029" name="Picture 5" descr="C:\Documents and Settings\fiz301\Local Settings\Temporary Internet Files\Content.IE5\TN8HB1KW\MC90023272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203245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3367406" cy="4297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714488"/>
            <a:ext cx="5429256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УЧИТЕЛЬ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7" name="Picture 3" descr="C:\Documents and Settings\fiz301\Local Settings\Temporary Internet Files\Content.IE5\TN8HB1KW\MC90043487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86124"/>
            <a:ext cx="2285714" cy="2285714"/>
          </a:xfrm>
          <a:prstGeom prst="rect">
            <a:avLst/>
          </a:prstGeom>
          <a:noFill/>
        </p:spPr>
      </p:pic>
      <p:pic>
        <p:nvPicPr>
          <p:cNvPr id="1028" name="Picture 4" descr="C:\Documents and Settings\fiz301\Local Settings\Temporary Internet Files\Content.IE5\SILL11ER\MC90023272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72074"/>
            <a:ext cx="1625916" cy="857232"/>
          </a:xfrm>
          <a:prstGeom prst="rect">
            <a:avLst/>
          </a:prstGeom>
          <a:noFill/>
        </p:spPr>
      </p:pic>
      <p:pic>
        <p:nvPicPr>
          <p:cNvPr id="1029" name="Picture 5" descr="C:\Documents and Settings\fiz301\Local Settings\Temporary Internet Files\Content.IE5\TN8HB1KW\MC90011348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857760"/>
            <a:ext cx="2498907" cy="1381884"/>
          </a:xfrm>
          <a:prstGeom prst="rect">
            <a:avLst/>
          </a:prstGeom>
          <a:noFill/>
        </p:spPr>
      </p:pic>
      <p:pic>
        <p:nvPicPr>
          <p:cNvPr id="1030" name="Picture 6" descr="C:\Documents and Settings\fiz301\Local Settings\Temporary Internet Files\Content.IE5\TN8HB1KW\MC900432584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786190"/>
            <a:ext cx="1271476" cy="1271476"/>
          </a:xfrm>
          <a:prstGeom prst="rect">
            <a:avLst/>
          </a:prstGeom>
          <a:noFill/>
        </p:spPr>
      </p:pic>
      <p:pic>
        <p:nvPicPr>
          <p:cNvPr id="1035" name="Picture 11" descr="C:\Documents and Settings\fiz301\Local Settings\Temporary Internet Files\Content.IE5\CNPM7GIR\MC90008865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42852"/>
            <a:ext cx="2928958" cy="1428760"/>
          </a:xfrm>
          <a:prstGeom prst="rect">
            <a:avLst/>
          </a:prstGeom>
          <a:noFill/>
        </p:spPr>
      </p:pic>
      <p:pic>
        <p:nvPicPr>
          <p:cNvPr id="1036" name="Picture 12" descr="C:\Documents and Settings\fiz301\Local Settings\Temporary Internet Files\Content.IE5\JFOY12NH\MC90034079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5143512"/>
            <a:ext cx="1818742" cy="142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643050"/>
            <a:ext cx="5429256" cy="186204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chemeClr val="accent3"/>
                </a:solidFill>
              </a:rPr>
              <a:t>ВРАЧ</a:t>
            </a:r>
            <a:endParaRPr lang="ru-RU" sz="96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71480"/>
            <a:ext cx="2714644" cy="4260691"/>
          </a:xfrm>
          <a:prstGeom prst="rect">
            <a:avLst/>
          </a:prstGeom>
          <a:noFill/>
        </p:spPr>
      </p:pic>
      <p:pic>
        <p:nvPicPr>
          <p:cNvPr id="2061" name="Picture 13" descr="C:\Documents and Settings\fiz301\Local Settings\Temporary Internet Files\Content.IE5\TN8HB1KW\MC90019936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52811">
            <a:off x="668622" y="3444246"/>
            <a:ext cx="561315" cy="2059663"/>
          </a:xfrm>
          <a:prstGeom prst="rect">
            <a:avLst/>
          </a:prstGeom>
          <a:noFill/>
        </p:spPr>
      </p:pic>
      <p:pic>
        <p:nvPicPr>
          <p:cNvPr id="2062" name="Picture 14" descr="C:\Documents and Settings\fiz301\Local Settings\Temporary Internet Files\Content.IE5\TN8HB1KW\MC90039805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286388"/>
            <a:ext cx="878738" cy="886054"/>
          </a:xfrm>
          <a:prstGeom prst="rect">
            <a:avLst/>
          </a:prstGeom>
          <a:noFill/>
        </p:spPr>
      </p:pic>
      <p:pic>
        <p:nvPicPr>
          <p:cNvPr id="2063" name="Picture 15" descr="C:\Documents and Settings\fiz301\Local Settings\Temporary Internet Files\Content.IE5\TN8HB1KW\MC90037977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5143512"/>
            <a:ext cx="841705" cy="978408"/>
          </a:xfrm>
          <a:prstGeom prst="rect">
            <a:avLst/>
          </a:prstGeom>
          <a:noFill/>
        </p:spPr>
      </p:pic>
      <p:pic>
        <p:nvPicPr>
          <p:cNvPr id="2064" name="Picture 16" descr="C:\Documents and Settings\fiz301\Local Settings\Temporary Internet Files\Content.IE5\JFOY12NH\MC90031073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5000636"/>
            <a:ext cx="1228728" cy="1408473"/>
          </a:xfrm>
          <a:prstGeom prst="rect">
            <a:avLst/>
          </a:prstGeom>
          <a:noFill/>
        </p:spPr>
      </p:pic>
      <p:pic>
        <p:nvPicPr>
          <p:cNvPr id="2066" name="Picture 18" descr="C:\Documents and Settings\fiz301\Local Settings\Temporary Internet Files\Content.IE5\JFOY12NH\MC90041357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0"/>
            <a:ext cx="2473014" cy="1500198"/>
          </a:xfrm>
          <a:prstGeom prst="rect">
            <a:avLst/>
          </a:prstGeom>
          <a:noFill/>
        </p:spPr>
      </p:pic>
      <p:pic>
        <p:nvPicPr>
          <p:cNvPr id="2068" name="Picture 20" descr="C:\Documents and Settings\fiz301\Local Settings\Temporary Internet Files\Content.IE5\CNPM7GIR\MC90032527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071942"/>
            <a:ext cx="1763878" cy="180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Kondi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357586" cy="4390689"/>
          </a:xfrm>
          <a:prstGeom prst="rect">
            <a:avLst/>
          </a:prstGeom>
        </p:spPr>
      </p:pic>
      <p:pic>
        <p:nvPicPr>
          <p:cNvPr id="3075" name="Picture 3" descr="C:\Documents and Settings\fiz301\Local Settings\Temporary Internet Files\Content.IE5\SILL11ER\MM90022378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86058"/>
            <a:ext cx="1071570" cy="8663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857232"/>
            <a:ext cx="5429256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ПОВАР</a:t>
            </a:r>
          </a:p>
        </p:txBody>
      </p:sp>
      <p:pic>
        <p:nvPicPr>
          <p:cNvPr id="3085" name="Picture 13" descr="C:\Documents and Settings\fiz301\Local Settings\Temporary Internet Files\Content.IE5\SILL11ER\MC90023949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929198"/>
            <a:ext cx="1417320" cy="1820570"/>
          </a:xfrm>
          <a:prstGeom prst="rect">
            <a:avLst/>
          </a:prstGeom>
          <a:noFill/>
        </p:spPr>
      </p:pic>
      <p:pic>
        <p:nvPicPr>
          <p:cNvPr id="3088" name="Picture 16" descr="C:\Documents and Settings\fiz301\Local Settings\Temporary Internet Files\Content.IE5\TN8HB1KW\MC90034102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429000"/>
            <a:ext cx="1810512" cy="1583741"/>
          </a:xfrm>
          <a:prstGeom prst="rect">
            <a:avLst/>
          </a:prstGeom>
          <a:noFill/>
        </p:spPr>
      </p:pic>
      <p:pic>
        <p:nvPicPr>
          <p:cNvPr id="3089" name="Picture 17" descr="C:\Documents and Settings\fiz301\Local Settings\Temporary Internet Files\Content.IE5\SILL11ER\MC90029002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5072074"/>
            <a:ext cx="2357454" cy="1354858"/>
          </a:xfrm>
          <a:prstGeom prst="rect">
            <a:avLst/>
          </a:prstGeom>
          <a:noFill/>
        </p:spPr>
      </p:pic>
      <p:pic>
        <p:nvPicPr>
          <p:cNvPr id="3091" name="Picture 19" descr="C:\Documents and Settings\fiz301\Local Settings\Temporary Internet Files\Content.IE5\SILL11ER\MC900290086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000636"/>
            <a:ext cx="1149790" cy="1555687"/>
          </a:xfrm>
          <a:prstGeom prst="rect">
            <a:avLst/>
          </a:prstGeom>
          <a:noFill/>
        </p:spPr>
      </p:pic>
      <p:pic>
        <p:nvPicPr>
          <p:cNvPr id="3093" name="Picture 21" descr="C:\Documents and Settings\fiz301\Local Settings\Temporary Internet Files\Content.IE5\TN8HB1KW\MC900352399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2928934"/>
            <a:ext cx="1376127" cy="178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7215238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ПОЖАРНЫЙ</a:t>
            </a:r>
            <a:endParaRPr lang="ru-RU" sz="115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 descr="C:\Documents and Settings\fiz301\Local Settings\Temporary Internet Files\Content.IE5\SILL11ER\MC90042635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71546"/>
            <a:ext cx="1647872" cy="3476524"/>
          </a:xfrm>
          <a:prstGeom prst="rect">
            <a:avLst/>
          </a:prstGeom>
          <a:noFill/>
        </p:spPr>
      </p:pic>
      <p:pic>
        <p:nvPicPr>
          <p:cNvPr id="4099" name="Picture 3" descr="C:\Documents and Settings\fiz301\Local Settings\Temporary Internet Files\Content.IE5\TN8HB1KW\MC90042635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1827886" cy="1342339"/>
          </a:xfrm>
          <a:prstGeom prst="rect">
            <a:avLst/>
          </a:prstGeom>
          <a:noFill/>
        </p:spPr>
      </p:pic>
      <p:pic>
        <p:nvPicPr>
          <p:cNvPr id="4106" name="Picture 10" descr="C:\Documents and Settings\fiz301\Local Settings\Temporary Internet Files\Content.IE5\TN8HB1KW\MC90042604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071942"/>
            <a:ext cx="182880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358246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chemeClr val="accent3"/>
                </a:solidFill>
              </a:rPr>
              <a:t>ПОЛИЦЕЙСКИЙ</a:t>
            </a:r>
            <a:endParaRPr lang="ru-RU" sz="66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 descr="330026694634_485_25d78fee7c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000240"/>
            <a:ext cx="2853157" cy="3554558"/>
          </a:xfrm>
          <a:prstGeom prst="rect">
            <a:avLst/>
          </a:prstGeom>
        </p:spPr>
      </p:pic>
      <p:pic>
        <p:nvPicPr>
          <p:cNvPr id="5122" name="Picture 2" descr="C:\Documents and Settings\fiz301\Local Settings\Temporary Internet Files\Content.IE5\TN8HB1KW\MC90037084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786454"/>
            <a:ext cx="785818" cy="715810"/>
          </a:xfrm>
          <a:prstGeom prst="rect">
            <a:avLst/>
          </a:prstGeom>
          <a:noFill/>
        </p:spPr>
      </p:pic>
      <p:pic>
        <p:nvPicPr>
          <p:cNvPr id="5127" name="Picture 7" descr="C:\Documents and Settings\fiz301\Local Settings\Temporary Internet Files\Content.IE5\CNPM7GIR\MC90033930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857760"/>
            <a:ext cx="1524199" cy="1527279"/>
          </a:xfrm>
          <a:prstGeom prst="rect">
            <a:avLst/>
          </a:prstGeom>
          <a:noFill/>
        </p:spPr>
      </p:pic>
      <p:pic>
        <p:nvPicPr>
          <p:cNvPr id="5128" name="Picture 8" descr="C:\Documents and Settings\fiz301\Local Settings\Temporary Internet Files\Content.IE5\SILL11ER\MC90022200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643182"/>
            <a:ext cx="2286016" cy="2000264"/>
          </a:xfrm>
          <a:prstGeom prst="rect">
            <a:avLst/>
          </a:prstGeom>
          <a:noFill/>
        </p:spPr>
      </p:pic>
      <p:pic>
        <p:nvPicPr>
          <p:cNvPr id="5130" name="Picture 10" descr="C:\Documents and Settings\fiz301\Local Settings\Temporary Internet Files\Content.IE5\CNPM7GIR\MC90039689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643446"/>
            <a:ext cx="112471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91626">
            <a:off x="2444820" y="826306"/>
            <a:ext cx="6858048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chemeClr val="accent3"/>
                </a:solidFill>
              </a:rPr>
              <a:t>ПАРИКМАХЕР</a:t>
            </a:r>
            <a:endParaRPr lang="ru-RU" sz="66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6150" name="Picture 6" descr="C:\Documents and Settings\fiz301\Local Settings\Temporary Internet Files\Content.IE5\JFOY12NH\MC9003609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057727" cy="3929090"/>
          </a:xfrm>
          <a:prstGeom prst="rect">
            <a:avLst/>
          </a:prstGeom>
          <a:noFill/>
        </p:spPr>
      </p:pic>
      <p:pic>
        <p:nvPicPr>
          <p:cNvPr id="6151" name="Picture 7" descr="C:\Documents and Settings\fiz301\Local Settings\Temporary Internet Files\Content.IE5\CNPM7GIR\MC90043259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643182"/>
            <a:ext cx="1828572" cy="1828572"/>
          </a:xfrm>
          <a:prstGeom prst="rect">
            <a:avLst/>
          </a:prstGeom>
          <a:noFill/>
        </p:spPr>
      </p:pic>
      <p:pic>
        <p:nvPicPr>
          <p:cNvPr id="6153" name="Picture 9" descr="C:\Documents and Settings\fiz301\Local Settings\Temporary Internet Files\Content.IE5\TN8HB1KW\MC90021506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928934"/>
            <a:ext cx="1378372" cy="1571636"/>
          </a:xfrm>
          <a:prstGeom prst="rect">
            <a:avLst/>
          </a:prstGeom>
          <a:noFill/>
        </p:spPr>
      </p:pic>
      <p:pic>
        <p:nvPicPr>
          <p:cNvPr id="6156" name="Picture 12" descr="C:\Documents and Settings\fiz301\Local Settings\Temporary Internet Files\Content.IE5\JFOY12NH\MC90033483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714884"/>
            <a:ext cx="1803197" cy="1741932"/>
          </a:xfrm>
          <a:prstGeom prst="rect">
            <a:avLst/>
          </a:prstGeom>
          <a:noFill/>
        </p:spPr>
      </p:pic>
      <p:pic>
        <p:nvPicPr>
          <p:cNvPr id="6164" name="Picture 20" descr="C:\Documents and Settings\fiz301\Local Settings\Temporary Internet Files\Content.IE5\SILL11ER\MC900412656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786322"/>
            <a:ext cx="2105349" cy="1901277"/>
          </a:xfrm>
          <a:prstGeom prst="rect">
            <a:avLst/>
          </a:prstGeom>
          <a:noFill/>
        </p:spPr>
      </p:pic>
      <p:pic>
        <p:nvPicPr>
          <p:cNvPr id="6163" name="Picture 19" descr="C:\Documents and Settings\fiz301\Local Settings\Temporary Internet Files\Content.IE5\JFOY12NH\MC900312548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072074"/>
            <a:ext cx="542325" cy="1571636"/>
          </a:xfrm>
          <a:prstGeom prst="rect">
            <a:avLst/>
          </a:prstGeom>
          <a:noFill/>
        </p:spPr>
      </p:pic>
      <p:pic>
        <p:nvPicPr>
          <p:cNvPr id="6162" name="Picture 18" descr="C:\Documents and Settings\fiz301\Local Settings\Temporary Internet Files\Content.IE5\JFOY12NH\MC900312548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643578"/>
            <a:ext cx="362941" cy="105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05969">
            <a:off x="3892480" y="930698"/>
            <a:ext cx="5429256" cy="1446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3"/>
                </a:solidFill>
              </a:rPr>
              <a:t>ЛЁТЧИК</a:t>
            </a:r>
            <a:endParaRPr lang="ru-RU" sz="80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7172" name="Picture 4" descr="C:\Documents and Settings\fiz301\Local Settings\Temporary Internet Files\Content.IE5\JFOY12NH\MC90023318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58" y="1571612"/>
            <a:ext cx="4157128" cy="4229453"/>
          </a:xfrm>
          <a:prstGeom prst="rect">
            <a:avLst/>
          </a:prstGeom>
          <a:noFill/>
        </p:spPr>
      </p:pic>
      <p:pic>
        <p:nvPicPr>
          <p:cNvPr id="7173" name="Picture 5" descr="C:\Documents and Settings\fiz301\Local Settings\Temporary Internet Files\Content.IE5\SILL11ER\MC90044170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86124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9142"/>
            <a:ext cx="7572428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ПРОДАВЕЦ</a:t>
            </a:r>
          </a:p>
        </p:txBody>
      </p:sp>
      <p:pic>
        <p:nvPicPr>
          <p:cNvPr id="8201" name="Picture 9" descr="C:\Documents and Settings\fiz301\Local Settings\Temporary Internet Files\Content.IE5\SILL11ER\MC90029019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429000"/>
            <a:ext cx="1641695" cy="2459525"/>
          </a:xfrm>
          <a:prstGeom prst="rect">
            <a:avLst/>
          </a:prstGeom>
          <a:noFill/>
        </p:spPr>
      </p:pic>
      <p:pic>
        <p:nvPicPr>
          <p:cNvPr id="8203" name="Picture 11" descr="C:\Documents and Settings\fiz301\Local Settings\Temporary Internet Files\Content.IE5\JFOY12NH\MC90007917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305923"/>
            <a:ext cx="1643074" cy="1552077"/>
          </a:xfrm>
          <a:prstGeom prst="rect">
            <a:avLst/>
          </a:prstGeom>
          <a:noFill/>
        </p:spPr>
      </p:pic>
      <p:pic>
        <p:nvPicPr>
          <p:cNvPr id="8206" name="Picture 14" descr="C:\Documents and Settings\fiz301\Local Settings\Temporary Internet Files\Content.IE5\TN8HB1KW\MC90023388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1952531" cy="2175850"/>
          </a:xfrm>
          <a:prstGeom prst="rect">
            <a:avLst/>
          </a:prstGeom>
          <a:noFill/>
        </p:spPr>
      </p:pic>
      <p:pic>
        <p:nvPicPr>
          <p:cNvPr id="8208" name="Picture 16" descr="C:\Documents and Settings\fiz301\Local Settings\Temporary Internet Files\Content.IE5\TN8HB1KW\MC90044039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357694"/>
            <a:ext cx="714380" cy="714380"/>
          </a:xfrm>
          <a:prstGeom prst="rect">
            <a:avLst/>
          </a:prstGeom>
          <a:noFill/>
        </p:spPr>
      </p:pic>
      <p:pic>
        <p:nvPicPr>
          <p:cNvPr id="8209" name="Picture 17" descr="C:\Documents and Settings\fiz301\Local Settings\Temporary Internet Files\Content.IE5\TN8HB1KW\MC90044039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429132"/>
            <a:ext cx="728658" cy="728658"/>
          </a:xfrm>
          <a:prstGeom prst="rect">
            <a:avLst/>
          </a:prstGeom>
          <a:noFill/>
        </p:spPr>
      </p:pic>
      <p:pic>
        <p:nvPicPr>
          <p:cNvPr id="8210" name="Picture 18" descr="C:\Documents and Settings\fiz301\Local Settings\Temporary Internet Files\Content.IE5\TN8HB1KW\MC90044039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214818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16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ГОУВПО "ТГПИ"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12</cp:revision>
  <dcterms:created xsi:type="dcterms:W3CDTF">2012-04-07T09:20:29Z</dcterms:created>
  <dcterms:modified xsi:type="dcterms:W3CDTF">2012-04-07T11:14:10Z</dcterms:modified>
</cp:coreProperties>
</file>