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7" r:id="rId4"/>
    <p:sldId id="259" r:id="rId5"/>
    <p:sldId id="263" r:id="rId6"/>
    <p:sldId id="262" r:id="rId7"/>
    <p:sldId id="270" r:id="rId8"/>
    <p:sldId id="264" r:id="rId9"/>
    <p:sldId id="265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7174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6" autoAdjust="0"/>
    <p:restoredTop sz="94660"/>
  </p:normalViewPr>
  <p:slideViewPr>
    <p:cSldViewPr>
      <p:cViewPr varScale="1">
        <p:scale>
          <a:sx n="61" d="100"/>
          <a:sy n="61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na\Desktop\Рад.откр\Ф-Рад.откр\DSC04758.JPG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357158" y="4143380"/>
            <a:ext cx="3345053" cy="2403379"/>
          </a:xfrm>
          <a:prstGeom prst="rect">
            <a:avLst/>
          </a:prstGeom>
          <a:blipFill>
            <a:blip r:embed="rId4">
              <a:lum bright="4000"/>
            </a:blip>
            <a:tile tx="0" ty="0" sx="100000" sy="100000" flip="none" algn="tl"/>
          </a:blipFill>
        </p:spPr>
      </p:pic>
      <p:sp>
        <p:nvSpPr>
          <p:cNvPr id="6" name="Прямоугольник 5"/>
          <p:cNvSpPr/>
          <p:nvPr/>
        </p:nvSpPr>
        <p:spPr>
          <a:xfrm>
            <a:off x="785754" y="357167"/>
            <a:ext cx="8358246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«Как лучше отремонтировать сломанную машинку?»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072074"/>
            <a:ext cx="4929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err="1" smtClean="0">
                <a:solidFill>
                  <a:srgbClr val="FF0000"/>
                </a:solidFill>
              </a:rPr>
              <a:t>Марукян</a:t>
            </a:r>
            <a:r>
              <a:rPr lang="ru-RU" sz="2200" b="1" dirty="0" smtClean="0">
                <a:solidFill>
                  <a:srgbClr val="FF0000"/>
                </a:solidFill>
              </a:rPr>
              <a:t> Максим,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5лет, воспитанник гр.№8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МБДОУ «Детский сад №42» г.Псков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Куратор: воспитатель Петрова Светлана Алексеевна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РЕЗУЛЬТАТЫ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714357"/>
          <a:ext cx="8429683" cy="5786478"/>
        </p:xfrm>
        <a:graphic>
          <a:graphicData uri="http://schemas.openxmlformats.org/drawingml/2006/table">
            <a:tbl>
              <a:tblPr/>
              <a:tblGrid>
                <a:gridCol w="1357322"/>
                <a:gridCol w="2786082"/>
                <a:gridCol w="4286279"/>
              </a:tblGrid>
              <a:tr h="514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Недостатки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Мнётся, прилипает песок и мусор, крутящаяся ось ломает кузов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Мнётся, размокает,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пачкается,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расклеивается, крутящаяся ось ломает кузов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Гнётся при нажатии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14348" y="1785926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714348" y="3643314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14348" y="5357826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Рисунок 8" descr="C:\Users\Lana\Desktop\Рад.откр\Ф-Рад.откр\15.jpg"/>
          <p:cNvPicPr/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2071670" y="1571612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ana\Desktop\Рад.откр\Ф-Рад.откр\14.jpg"/>
          <p:cNvPicPr/>
          <p:nvPr/>
        </p:nvPicPr>
        <p:blipFill>
          <a:blip r:embed="rId4" cstate="print">
            <a:lum bright="4000"/>
          </a:blip>
          <a:srcRect/>
          <a:stretch>
            <a:fillRect/>
          </a:stretch>
        </p:blipFill>
        <p:spPr bwMode="auto">
          <a:xfrm>
            <a:off x="2000232" y="3429000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Lana\Desktop\Рад.откр\Ф-Рад.откр\18.jpg"/>
          <p:cNvPicPr/>
          <p:nvPr/>
        </p:nvPicPr>
        <p:blipFill>
          <a:blip r:embed="rId5" cstate="print">
            <a:lum bright="5000"/>
          </a:blip>
          <a:srcRect/>
          <a:stretch>
            <a:fillRect/>
          </a:stretch>
        </p:blipFill>
        <p:spPr bwMode="auto">
          <a:xfrm>
            <a:off x="2143108" y="5143512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Итоговая сравнительная таблица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429264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– низкий уровень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средний уровень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– высокий уровень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785794"/>
          <a:ext cx="7786742" cy="4619512"/>
        </p:xfrm>
        <a:graphic>
          <a:graphicData uri="http://schemas.openxmlformats.org/drawingml/2006/table">
            <a:tbl>
              <a:tblPr/>
              <a:tblGrid>
                <a:gridCol w="826144"/>
                <a:gridCol w="1102682"/>
                <a:gridCol w="1285884"/>
                <a:gridCol w="1500198"/>
                <a:gridCol w="3071834"/>
              </a:tblGrid>
              <a:tr h="60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Прочность, качества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Оценка товарищей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Рейтинг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14348" y="1857364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4348" y="3143248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14348" y="4429132"/>
            <a:ext cx="571504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5500694" y="4357694"/>
            <a:ext cx="785818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500826" y="4357694"/>
            <a:ext cx="714380" cy="78581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4357694"/>
            <a:ext cx="714380" cy="78581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786446" y="1714488"/>
            <a:ext cx="785818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357950" y="3000372"/>
            <a:ext cx="785818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858016" y="1714488"/>
            <a:ext cx="785818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ВЫВОДЫ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4296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Очень понравилось самому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ремонтировать машинку. Все варианты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машинки получились необычными и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интересными. Друзья с удовольствием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играли с ними. Но более прочным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оказался кузов №3 - из пластиковой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бутылки. И большинству ребят понравилась  эта спортивная машинка.</a:t>
            </a:r>
          </a:p>
          <a:p>
            <a:endParaRPr lang="ru-RU" sz="26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3200" dirty="0" smtClean="0">
                <a:solidFill>
                  <a:srgbClr val="C00000"/>
                </a:solidFill>
              </a:rPr>
              <a:t>Самый лучший кузов –                 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      из пластиковой бутылки!</a:t>
            </a:r>
          </a:p>
          <a:p>
            <a:pPr algn="ctr"/>
            <a:endParaRPr lang="ru-RU" sz="9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Сколько же ещё есть разных способов  ремонта сломанных машинок?!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</a:t>
            </a:r>
          </a:p>
        </p:txBody>
      </p:sp>
      <p:pic>
        <p:nvPicPr>
          <p:cNvPr id="3073" name="Picture 1" descr="C:\Users\Lana\Desktop\Рад.откр\Ф-Рад.откр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7" y="691089"/>
            <a:ext cx="2214578" cy="244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2868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Нечаянно наступил на машинку, и она сломалась. Кузов раскололся, а колёса остались целыми. Жалко машинку! И колёса хорошие. Может можно новый кузов сделать? А из чего?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Мы в садике из пластилина многое уже научились лепить. Может кузов из пластилина слепить?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Посоветовался с папой. Он предложил пластиковую бутылочку из под йогурта: «Сделай спортивную машинку!»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 Мама предложила для нового кузова коробочку из-под лекарства.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 Столько вариантов! Какой же выбрать?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 Решил попробовать всё. А потом испытать, какая машинка будет самой лучшей.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285728"/>
            <a:ext cx="857256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исследования: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лучше отремонтировать сломанную машинку?»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Выбор лучшего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кузова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замены сломанного.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Произвести ремонт сломанной машинки с использованием различных материалов.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Испытать отремонтированную машинку.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Выбрать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 наиболее надёжный вариант ремонта.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МАТЕРИАЛЫ  ДЛЯ  РЕМОНТА  МАШИНКИ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Lana\Desktop\Рад.откр\Ф-Рад.откр\DSC04755.JPG"/>
          <p:cNvPicPr/>
          <p:nvPr/>
        </p:nvPicPr>
        <p:blipFill>
          <a:blip r:embed="rId3" cstate="print">
            <a:lum bright="11000"/>
          </a:blip>
          <a:srcRect/>
          <a:stretch>
            <a:fillRect/>
          </a:stretch>
        </p:blipFill>
        <p:spPr bwMode="auto">
          <a:xfrm>
            <a:off x="785786" y="1285860"/>
            <a:ext cx="50720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57620" y="3143248"/>
            <a:ext cx="3857652" cy="292895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        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пластилин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картон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пластик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214810" y="3286124"/>
            <a:ext cx="642942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214546" y="1357298"/>
            <a:ext cx="714380" cy="714380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71538" y="2285992"/>
            <a:ext cx="714380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14810" y="5214950"/>
            <a:ext cx="642942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214810" y="4286256"/>
            <a:ext cx="642942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286248" y="1357298"/>
            <a:ext cx="642942" cy="642942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РЕМОНТ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000108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Кузов из пластилина</a:t>
            </a:r>
          </a:p>
        </p:txBody>
      </p:sp>
      <p:pic>
        <p:nvPicPr>
          <p:cNvPr id="1026" name="Picture 2" descr="C:\Users\Lana\Desktop\Рад.откр\Ф-Рад.откр\DSC0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803892"/>
            <a:ext cx="4071966" cy="3053975"/>
          </a:xfrm>
          <a:prstGeom prst="rect">
            <a:avLst/>
          </a:prstGeom>
          <a:noFill/>
        </p:spPr>
      </p:pic>
      <p:pic>
        <p:nvPicPr>
          <p:cNvPr id="1027" name="Picture 3" descr="C:\Users\Lana\Desktop\Рад.откр\Ф-Рад.откр\DSC04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643182"/>
            <a:ext cx="2857520" cy="3810027"/>
          </a:xfrm>
          <a:prstGeom prst="rect">
            <a:avLst/>
          </a:prstGeom>
          <a:noFill/>
        </p:spPr>
      </p:pic>
      <p:pic>
        <p:nvPicPr>
          <p:cNvPr id="3" name="Picture 2" descr="C:\Users\Lana\Desktop\Рад.откр\Ф-Рад.откр\1.jpg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/>
          <a:stretch>
            <a:fillRect/>
          </a:stretch>
        </p:blipFill>
        <p:spPr bwMode="auto">
          <a:xfrm>
            <a:off x="785786" y="928671"/>
            <a:ext cx="172035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57554" y="285728"/>
            <a:ext cx="57864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2.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Кузов из картонной коробочки из-под лекарства.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ana\Desktop\Рад.откр\Ф-Рад.откр\DSC04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240" y="2214554"/>
            <a:ext cx="2946800" cy="3929066"/>
          </a:xfrm>
          <a:prstGeom prst="rect">
            <a:avLst/>
          </a:prstGeom>
          <a:noFill/>
        </p:spPr>
      </p:pic>
      <p:pic>
        <p:nvPicPr>
          <p:cNvPr id="2051" name="Picture 3" descr="C:\Users\Lana\Desktop\Рад.откр\Ф-Рад.откр\DSC04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53958"/>
            <a:ext cx="4023733" cy="3018248"/>
          </a:xfrm>
          <a:prstGeom prst="rect">
            <a:avLst/>
          </a:prstGeom>
          <a:noFill/>
        </p:spPr>
      </p:pic>
      <p:pic>
        <p:nvPicPr>
          <p:cNvPr id="2" name="Picture 2" descr="C:\Users\Lana\Desktop\Рад.откр\Ф-Рад.откр\2.jpg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/>
          <a:stretch>
            <a:fillRect/>
          </a:stretch>
        </p:blipFill>
        <p:spPr bwMode="auto">
          <a:xfrm>
            <a:off x="857225" y="500042"/>
            <a:ext cx="1714512" cy="91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678" y="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Кузов из пластиковой бутылки из-под йогурта.</a:t>
            </a:r>
          </a:p>
        </p:txBody>
      </p:sp>
      <p:pic>
        <p:nvPicPr>
          <p:cNvPr id="3074" name="Picture 2" descr="C:\Users\Lana\Desktop\Рад.откр\Ф-Рад.откр\DSC04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4310093" cy="3232570"/>
          </a:xfrm>
          <a:prstGeom prst="rect">
            <a:avLst/>
          </a:prstGeom>
          <a:noFill/>
        </p:spPr>
      </p:pic>
      <p:pic>
        <p:nvPicPr>
          <p:cNvPr id="3075" name="Picture 3" descr="C:\Users\Lana\Desktop\Рад.откр\Ф-Рад.откр\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786" y="1928802"/>
            <a:ext cx="3035818" cy="4045513"/>
          </a:xfrm>
          <a:prstGeom prst="rect">
            <a:avLst/>
          </a:prstGeom>
          <a:noFill/>
        </p:spPr>
      </p:pic>
      <p:pic>
        <p:nvPicPr>
          <p:cNvPr id="2" name="Picture 2" descr="C:\Users\Lana\Desktop\Рад.откр\Ф-Рад.откр\3.jpg"/>
          <p:cNvPicPr>
            <a:picLocks noChangeAspect="1" noChangeArrowheads="1"/>
          </p:cNvPicPr>
          <p:nvPr/>
        </p:nvPicPr>
        <p:blipFill>
          <a:blip r:embed="rId5" cstate="print">
            <a:lum bright="9000"/>
          </a:blip>
          <a:srcRect/>
          <a:stretch>
            <a:fillRect/>
          </a:stretch>
        </p:blipFill>
        <p:spPr bwMode="auto">
          <a:xfrm>
            <a:off x="857224" y="357166"/>
            <a:ext cx="1928826" cy="93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ВАРИАНТЫ  ОТРЕМОНТИРОВАННОЙ  МАШИНКИ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ana\Desktop\Рад.откр\Ф-Рад.откр\DSC04826.JPG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>
            <a:off x="500035" y="1071548"/>
            <a:ext cx="3286148" cy="2464612"/>
          </a:xfrm>
          <a:prstGeom prst="rect">
            <a:avLst/>
          </a:prstGeom>
          <a:noFill/>
        </p:spPr>
      </p:pic>
      <p:pic>
        <p:nvPicPr>
          <p:cNvPr id="2051" name="Picture 3" descr="C:\Users\Lana\Desktop\Рад.откр\Ф-Рад.откр\DSC04827.JPG"/>
          <p:cNvPicPr>
            <a:picLocks noChangeAspect="1" noChangeArrowheads="1"/>
          </p:cNvPicPr>
          <p:nvPr/>
        </p:nvPicPr>
        <p:blipFill>
          <a:blip r:embed="rId4" cstate="print">
            <a:lum bright="7000"/>
          </a:blip>
          <a:srcRect/>
          <a:stretch>
            <a:fillRect/>
          </a:stretch>
        </p:blipFill>
        <p:spPr bwMode="auto">
          <a:xfrm>
            <a:off x="5286380" y="1071546"/>
            <a:ext cx="3286116" cy="2464587"/>
          </a:xfrm>
          <a:prstGeom prst="rect">
            <a:avLst/>
          </a:prstGeom>
          <a:noFill/>
        </p:spPr>
      </p:pic>
      <p:pic>
        <p:nvPicPr>
          <p:cNvPr id="2052" name="Picture 4" descr="C:\Users\Lana\Desktop\Рад.откр\Ф-Рад.откр\DSC04837.JPG"/>
          <p:cNvPicPr>
            <a:picLocks noChangeAspect="1" noChangeArrowheads="1"/>
          </p:cNvPicPr>
          <p:nvPr/>
        </p:nvPicPr>
        <p:blipFill>
          <a:blip r:embed="rId5" cstate="print">
            <a:lum bright="5000"/>
          </a:blip>
          <a:srcRect/>
          <a:stretch>
            <a:fillRect/>
          </a:stretch>
        </p:blipFill>
        <p:spPr bwMode="auto">
          <a:xfrm>
            <a:off x="3000364" y="4089801"/>
            <a:ext cx="3071834" cy="2303876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5720" y="928670"/>
            <a:ext cx="785818" cy="785818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357422" y="3857628"/>
            <a:ext cx="785818" cy="785818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786314" y="928670"/>
            <a:ext cx="785818" cy="785818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ИСПЫТАНИЯ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Lana\Desktop\Рад.откр\Ф-Рад.откр\DSC04849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928662" y="714357"/>
            <a:ext cx="2286016" cy="3048020"/>
          </a:xfrm>
          <a:prstGeom prst="rect">
            <a:avLst/>
          </a:prstGeom>
          <a:noFill/>
        </p:spPr>
      </p:pic>
      <p:pic>
        <p:nvPicPr>
          <p:cNvPr id="4099" name="Picture 3" descr="C:\Users\Lana\Desktop\Рад.откр\Ф-Рад.откр\DSC0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00504"/>
            <a:ext cx="3214710" cy="2411032"/>
          </a:xfrm>
          <a:prstGeom prst="rect">
            <a:avLst/>
          </a:prstGeom>
          <a:noFill/>
        </p:spPr>
      </p:pic>
      <p:pic>
        <p:nvPicPr>
          <p:cNvPr id="5122" name="Picture 2" descr="C:\Users\Lana\Desktop\Рад.откр\Ф-Рад.откр\781.jp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214942" y="928670"/>
            <a:ext cx="3000396" cy="2538209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0034" y="642918"/>
            <a:ext cx="785818" cy="857256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572000" y="642918"/>
            <a:ext cx="785818" cy="857256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714612" y="3929066"/>
            <a:ext cx="785818" cy="857256"/>
          </a:xfrm>
          <a:prstGeom prst="star32">
            <a:avLst>
              <a:gd name="adj" fmla="val 37500"/>
            </a:avLst>
          </a:prstGeom>
          <a:solidFill>
            <a:srgbClr val="FD717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231</Words>
  <Application>Microsoft Office PowerPoint</Application>
  <PresentationFormat>Экран (4:3)</PresentationFormat>
  <Paragraphs>97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     Нечаянно наступил на машинку, и она сломалась. Кузов раскололся, а колёса остались целыми. Жалко машинку! И колёса хорошие. Может можно новый кузов сделать? А из чего?    Мы в садике из пластилина многое уже научились лепить. Может кузов из пластилина слепить?    Посоветовался с папой. Он предложил пластиковую бутылочку из под йогурта: «Сделай спортивную машинку!»     Мама предложила для нового кузова коробочку из-под лекарства.     Столько вариантов! Какой же выбрать?     Решил попробовать всё. А потом испытать, какая машинка будет самой лучшей.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Lana</cp:lastModifiedBy>
  <cp:revision>104</cp:revision>
  <dcterms:created xsi:type="dcterms:W3CDTF">2011-04-02T17:26:38Z</dcterms:created>
  <dcterms:modified xsi:type="dcterms:W3CDTF">2014-02-06T15:39:43Z</dcterms:modified>
</cp:coreProperties>
</file>