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0E3831-5BC4-4C5C-B592-BFA8FA14C69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BB5562-4A7A-473B-94E1-381E49725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3457572" cy="928693"/>
          </a:xfrm>
        </p:spPr>
        <p:txBody>
          <a:bodyPr numCol="1">
            <a:normAutofit fontScale="90000"/>
          </a:bodyPr>
          <a:lstStyle/>
          <a:p>
            <a:pPr algn="l"/>
            <a:r>
              <a:rPr lang="ru-RU" dirty="0" smtClean="0"/>
              <a:t>Русская береза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cbs-nvkz.narod.ru/produkt/skazki/skazki/images/bereza10-17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04"/>
            <a:ext cx="5500726" cy="59293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Березовая роща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1386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dcbs-nvkz.narod.ru/produkt/skazki/skazki/images/bereza9-17-0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298" y="1142984"/>
            <a:ext cx="381510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Обыкновенная </a:t>
            </a:r>
            <a:r>
              <a:rPr lang="ru-RU" sz="3600" dirty="0" smtClean="0"/>
              <a:t>береза и плакучая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33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76672"/>
            <a:ext cx="381642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3843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береза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 березы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береста</a:t>
            </a:r>
            <a:endParaRPr lang="ru-RU" dirty="0"/>
          </a:p>
        </p:txBody>
      </p:sp>
      <p:pic>
        <p:nvPicPr>
          <p:cNvPr id="4" name="Содержимое 3" descr="http://dcbs-nvkz.narod.ru/produkt/skazki/skazki/images/berest21-17-02-201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81138"/>
            <a:ext cx="67151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лапти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00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бересты</a:t>
            </a:r>
            <a:endParaRPr lang="ru-RU" dirty="0"/>
          </a:p>
        </p:txBody>
      </p:sp>
      <p:pic>
        <p:nvPicPr>
          <p:cNvPr id="4" name="Содержимое 3" descr="http://dcbs-nvkz.narod.ru/produkt/skazki/skazki/images/berest22-17-02-2012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092" y="1481138"/>
            <a:ext cx="33778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64331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142984"/>
            <a:ext cx="2000264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1481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50017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2800" dirty="0" smtClean="0"/>
              <a:t>Безденежных Б. Русские березы</a:t>
            </a:r>
            <a:br>
              <a:rPr lang="ru-RU" sz="2800" dirty="0" smtClean="0"/>
            </a:br>
            <a:r>
              <a:rPr lang="ru-RU" sz="2800" dirty="0" err="1" smtClean="0"/>
              <a:t>Грабаль</a:t>
            </a:r>
            <a:r>
              <a:rPr lang="ru-RU" sz="2800" dirty="0" smtClean="0"/>
              <a:t> И. Февральская лазурь</a:t>
            </a:r>
            <a:endParaRPr lang="ru-RU" sz="2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71477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22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Русская береза </vt:lpstr>
      <vt:lpstr>Обыкновенная береза и плакучая </vt:lpstr>
      <vt:lpstr>Слайд 3</vt:lpstr>
      <vt:lpstr>Северная береза</vt:lpstr>
      <vt:lpstr>Кора березы</vt:lpstr>
      <vt:lpstr>береста</vt:lpstr>
      <vt:lpstr>лапти</vt:lpstr>
      <vt:lpstr>Изделия из бересты</vt:lpstr>
      <vt:lpstr>Безденежных Б. Русские березы Грабаль И. Февральская лазурь</vt:lpstr>
      <vt:lpstr>Березовая роща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береза</dc:title>
  <dc:creator>Елена</dc:creator>
  <cp:lastModifiedBy>Елена</cp:lastModifiedBy>
  <cp:revision>12</cp:revision>
  <dcterms:created xsi:type="dcterms:W3CDTF">2013-11-16T18:24:38Z</dcterms:created>
  <dcterms:modified xsi:type="dcterms:W3CDTF">2014-02-03T16:19:35Z</dcterms:modified>
</cp:coreProperties>
</file>