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8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8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25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9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35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50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2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84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6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63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1395-149B-43B8-85A4-27331191D4D1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381A-2E56-42D4-BD26-4192ABC3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ы\fon (23).jpg"/>
          <p:cNvPicPr>
            <a:picLocks noChangeAspect="1" noChangeArrowheads="1"/>
          </p:cNvPicPr>
          <p:nvPr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4338" y="-432154"/>
            <a:ext cx="7286676" cy="979050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5720"/>
            <a:ext cx="6172200" cy="8572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Чему и как учить ребенка,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чтобы подготовить его к школе.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8" y="928663"/>
            <a:ext cx="6215106" cy="7239556"/>
          </a:xfrm>
        </p:spPr>
        <p:txBody>
          <a:bodyPr>
            <a:noAutofit/>
          </a:bodyPr>
          <a:lstStyle/>
          <a:p>
            <a:pPr marL="0" indent="450000" algn="just">
              <a:buNone/>
            </a:pPr>
            <a:r>
              <a:rPr lang="ru-RU" sz="1200" dirty="0" smtClean="0"/>
              <a:t>Говоря о психологической готовности ребенка к обучению в школе, специалисты, как правило, имеют в виду уровень сформированности различных сфер психической деятельности: познавательной, мотивационной, волевой, эмоциональной.  Подготовка ребенка к школе – дело сложное и ответственное, и эффективность его будет определяться прежде всего </a:t>
            </a:r>
            <a:r>
              <a:rPr lang="ru-RU" sz="1200" i="1" dirty="0" smtClean="0"/>
              <a:t>системным и комплексным развитием всех психических сфер  ребенка.</a:t>
            </a:r>
          </a:p>
          <a:p>
            <a:pPr marL="0" indent="0" algn="ctr">
              <a:buNone/>
            </a:pPr>
            <a:r>
              <a:rPr lang="ru-RU" sz="1200" b="1" dirty="0" smtClean="0"/>
              <a:t>Эмоциональная сфера</a:t>
            </a:r>
            <a:r>
              <a:rPr lang="ru-RU" sz="1200" dirty="0" smtClean="0"/>
              <a:t>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Рассматривая вместе с ребенком журнал, газету, обратите его внимание на изображения людей и спросите, какое настроение у человека на фотографии. Пусть ребенок подумает, какие события вызвали у него те или иные эмоции.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Читая ребенку книгу, прервите чтение, спросите, что могли чувствовать герои рассказа, сказки в конкретный момент.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Потренируйтесь по очереди с ребенком в способах проявления различных эмоций (удивление, страх, гнев и др.). пусть ребенок объяснит, чем сопровождается каждая эмоция – жесты, мимика, поза, интонация голоса и т.д.</a:t>
            </a:r>
          </a:p>
          <a:p>
            <a:pPr marL="0" indent="0" algn="ctr">
              <a:buNone/>
            </a:pPr>
            <a:r>
              <a:rPr lang="ru-RU" sz="1200" dirty="0" smtClean="0"/>
              <a:t> </a:t>
            </a:r>
            <a:r>
              <a:rPr lang="ru-RU" sz="1200" b="1" dirty="0" smtClean="0"/>
              <a:t> Волевая сфера.</a:t>
            </a:r>
            <a:endParaRPr lang="ru-RU" sz="1200" dirty="0" smtClean="0"/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Обращайте внимание ребенка на обязательность точного выполнения инструкций как в игре, так и в жизни.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Если вы хотите, чтобы ребенок привык самостоятельно выполнять ваши поручения, ежедневно утром (или с вечера) готовьте вместе с ним список дел на весь день. 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Можно поиграть с ребенком в молчанку: в течение 2-3 минут предложите ему не разговаривать.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Игра «Да и нет не говорите» - отличный способ развития волевых качеств ребенка.</a:t>
            </a:r>
          </a:p>
          <a:p>
            <a:pPr marL="0" indent="0" algn="ctr">
              <a:buNone/>
            </a:pPr>
            <a:r>
              <a:rPr lang="ru-RU" sz="1200" dirty="0" smtClean="0"/>
              <a:t> </a:t>
            </a:r>
            <a:r>
              <a:rPr lang="ru-RU" sz="1200" b="1" dirty="0" smtClean="0"/>
              <a:t>Мотивационная сфера.</a:t>
            </a:r>
            <a:endParaRPr lang="ru-RU" sz="1200" dirty="0" smtClean="0"/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Поддерживайте интерес ребенка ко всему новому, отвечайте на его вопросы, давайте новые сведения о знакомых предметах.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Знакомьте с атрибутами школьной жизни.</a:t>
            </a:r>
          </a:p>
          <a:p>
            <a:pPr marL="0" indent="0" algn="ctr">
              <a:buNone/>
            </a:pPr>
            <a:r>
              <a:rPr lang="ru-RU" sz="1200" b="1" dirty="0" smtClean="0"/>
              <a:t>Познавательная сфера.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b="1" i="1" dirty="0" smtClean="0"/>
              <a:t>Ощущения и восприятие.</a:t>
            </a:r>
            <a:endParaRPr lang="ru-RU" sz="1200" b="1" dirty="0" smtClean="0"/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Положите в непрозрачный пакет мелкие предметы домашнего обихода или канцелярские принадлежности (расческа, чайная ложка, ластик, точилка и т.д.). попросите ребенка наощупь определить, что он держит, не вынимая руку из мешка и не видя предмета.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Попросите ребенка закрыть глаза и определить, какой продукт вы предлагаете ему понюхать (яблоко, персик, мед, шоколад, гречневая каша).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Попросите ребенка представить и рассказать, какая, по его мнению, вода в реке зимой (холодная, прозрачная, колючая) и летом (теплая, мягкая, приятная), и т.п.</a:t>
            </a:r>
          </a:p>
          <a:p>
            <a:pPr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959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\fon (1) - копия.jpg"/>
          <p:cNvPicPr>
            <a:picLocks noChangeAspect="1" noChangeArrowheads="1"/>
          </p:cNvPicPr>
          <p:nvPr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2900" y="-142908"/>
            <a:ext cx="7143800" cy="942981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66" y="0"/>
            <a:ext cx="6143668" cy="83582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200" b="1" i="1" dirty="0" smtClean="0"/>
              <a:t>Внимание.</a:t>
            </a:r>
            <a:endParaRPr lang="ru-RU" sz="1200" b="1" dirty="0" smtClean="0"/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Вечером, перед сном, попросите ребенка припомнить события дня в той последовательности, в которой они происходили. 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Два участника (два ребенка или взрослый и ребенок0 в течение короткого периода времени смотрят на предмет, после чего каждый по очереди рассказывает о нем, стремясь перечислить как можно больше деталей.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В течение нескольких минут просто посидите с ребенком (можно с закрытыми глазами) и прислушайтесь к звукам снаружи, постарайтесь «поймать» внутреннее ощущение. Расскажите друг другу о своих впечатлениях.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Расставьте на столе несколько небольших игрушек. Пусть ребенок посмотрит на них и «сфотографирует» увиденное, а затем закроет глаза. Открыв их по вашему сигналу, ребенок должен определить, какого предмета не хватает.</a:t>
            </a:r>
          </a:p>
          <a:p>
            <a:pPr marL="0" indent="0" algn="ctr">
              <a:buNone/>
            </a:pPr>
            <a:r>
              <a:rPr lang="ru-RU" sz="1200" b="1" i="1" dirty="0" smtClean="0"/>
              <a:t>Память.</a:t>
            </a:r>
            <a:endParaRPr lang="ru-RU" sz="1200" dirty="0" smtClean="0"/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Одним из главных условий запоминания информации является понимание того, что необходимо усвоить. Поэтому постарайтесь выяснить, насколько понятен ребенку материал.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Постарайтесь включить в работу как можно больше видов памяти: образную, эмоциональную, двигательную, словесную и др. Это поможет ребенку запомнить информацию, используя тот вид памяти, который «удобен» ребенку.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Если запоминаемый материал носит положительную эмоциональную окраску, он лучше усваивается. 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Заученный материал повторяйте с ребенком время от времени, чтобы он не забывался. 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Сложите из счетных палочек какую-либо фигуру. Покажите ее ребенку. Накройте листом бумаги. Попросите рядом построить точно такую же. Начиная с 5-7 палочек, постепенно увеличивая их количество.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Запишите 7-10 слов. Назовите их ребенку. Попросите повторить, что он запомнил. Попробуйте вспомнить недостающие слова вместе с ним.  Попросите повторить все запомнившиеся слова еще раз.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Нарисуйте на листе бумаги узор, состоящий из 5-7 геометрических фигур (например: два круга, треугольник, два круга, два квадрата). Попросите ребенка запомнить их последовательность, обвести пальцем по образцу, а затем нарисовать без образца.</a:t>
            </a:r>
          </a:p>
          <a:p>
            <a:pPr marL="0" indent="0" algn="ctr">
              <a:buNone/>
            </a:pPr>
            <a:r>
              <a:rPr lang="ru-RU" sz="1200" b="1" i="1" dirty="0" smtClean="0"/>
              <a:t>Мышление.</a:t>
            </a:r>
            <a:endParaRPr lang="ru-RU" sz="1200" dirty="0" smtClean="0"/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Предложите ребенку составить узор из счетного материала, «диктуя» ему последовательность фигур: зеленый круг, два красных квадрата, зеленый круг, два красных квадрата. Пусть ребенок продолжит узор самостоятельно. Придумайте вместе другие узоры и предложите продолжить и их.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Положите перед ребенком коробку старых цветных карандашей. Попросите выложить их «по росту» от самого маленького до самого большого.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Назовите четыре слова, например: «зеленый», «красный», «пять», «синий». Попросите ребенка назвать лишнее слово и объяснить, почему оно лишнее.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Назовите слово и попросите ребенка назвать слова, противоположное по смыслу.</a:t>
            </a: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sz="1200" dirty="0" smtClean="0"/>
              <a:t>Предложите ребенку разложить геометрические фигуры в группы по цвету, по форме, по размеру.</a:t>
            </a:r>
          </a:p>
          <a:p>
            <a:pPr marL="0" indent="0" algn="just">
              <a:buNone/>
            </a:pPr>
            <a:r>
              <a:rPr lang="ru-RU" sz="1050" dirty="0" smtClean="0"/>
              <a:t> </a:t>
            </a:r>
          </a:p>
          <a:p>
            <a:pPr>
              <a:buNone/>
            </a:pPr>
            <a:endParaRPr lang="ru-RU"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189717"/>
            <a:ext cx="6172200" cy="382942"/>
          </a:xfrm>
        </p:spPr>
        <p:txBody>
          <a:bodyPr>
            <a:noAutofit/>
          </a:bodyPr>
          <a:lstStyle/>
          <a:p>
            <a:endParaRPr lang="ru-RU" sz="12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6712" y="8893982"/>
            <a:ext cx="4889500" cy="2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9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612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Чему и как учить ребенка,  чтобы подготовить его к школе.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Чему и как учить ребенка,  чтобы подготовить его к школе. </dc:title>
  <dc:creator>Detsad</dc:creator>
  <cp:lastModifiedBy>Алевтина</cp:lastModifiedBy>
  <cp:revision>2</cp:revision>
  <dcterms:created xsi:type="dcterms:W3CDTF">2014-09-22T05:01:56Z</dcterms:created>
  <dcterms:modified xsi:type="dcterms:W3CDTF">2014-09-22T08:58:58Z</dcterms:modified>
</cp:coreProperties>
</file>