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4" r:id="rId13"/>
    <p:sldId id="269" r:id="rId14"/>
    <p:sldId id="270" r:id="rId15"/>
    <p:sldId id="271" r:id="rId16"/>
    <p:sldId id="272" r:id="rId17"/>
    <p:sldId id="273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7772400" cy="1885962"/>
          </a:xfrm>
        </p:spPr>
        <p:txBody>
          <a:bodyPr/>
          <a:lstStyle/>
          <a:p>
            <a:pPr algn="ctr"/>
            <a:r>
              <a:rPr lang="ru-RU" dirty="0" smtClean="0"/>
              <a:t>Проект «</a:t>
            </a:r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СКАЗКА НА ПОДОКОННИКЕ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471626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Дубко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Н.В.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Гаевская С. И. 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Ухаживаем за грядками.</a:t>
            </a:r>
            <a:endParaRPr lang="ru-RU" sz="1600" dirty="0"/>
          </a:p>
        </p:txBody>
      </p:sp>
      <p:pic>
        <p:nvPicPr>
          <p:cNvPr id="6146" name="Picture 2" descr="C:\Users\1\Desktop\Новая папка\DSC01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214414" y="1214422"/>
            <a:ext cx="6786610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\Desktop\Новая папка\DSC018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428604"/>
            <a:ext cx="5572164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Беседуем о необходимости воды, тепла и света.</a:t>
            </a:r>
            <a:endParaRPr lang="ru-RU" sz="1600" dirty="0"/>
          </a:p>
        </p:txBody>
      </p:sp>
      <p:pic>
        <p:nvPicPr>
          <p:cNvPr id="13314" name="Picture 2" descr="C:\Users\1\Desktop\Новая папка\DSC01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33400" y="1357299"/>
            <a:ext cx="8229600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Наблюдаем  за изменениями растений, рассматриваем.</a:t>
            </a:r>
            <a:endParaRPr lang="ru-RU" sz="1400" dirty="0"/>
          </a:p>
        </p:txBody>
      </p:sp>
      <p:pic>
        <p:nvPicPr>
          <p:cNvPr id="8194" name="Picture 2" descr="C:\Users\1\Desktop\Новая папка\DSC01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142976" y="1142984"/>
            <a:ext cx="6786610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Новая папка\DSC018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142984"/>
            <a:ext cx="6374895" cy="498317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458200" cy="500066"/>
          </a:xfrm>
        </p:spPr>
        <p:txBody>
          <a:bodyPr>
            <a:normAutofit/>
          </a:bodyPr>
          <a:lstStyle/>
          <a:p>
            <a:r>
              <a:rPr lang="ru-RU" dirty="0" smtClean="0"/>
              <a:t>В нашем огороде есть овощные загадки</a:t>
            </a:r>
            <a:endParaRPr lang="ru-RU" dirty="0"/>
          </a:p>
        </p:txBody>
      </p:sp>
      <p:pic>
        <p:nvPicPr>
          <p:cNvPr id="10242" name="Picture 2" descr="C:\Users\1\Desktop\Новая папка\DSC019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857488" y="214290"/>
            <a:ext cx="5380599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3050"/>
            <a:ext cx="2000232" cy="222725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Инструменты для ухода за растениями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1\Desktop\Новая папка\DSC019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357166"/>
            <a:ext cx="6686568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1971660" cy="1162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Раздаточный материал стихи, раскраски</a:t>
            </a:r>
            <a:endParaRPr lang="ru-RU" dirty="0"/>
          </a:p>
        </p:txBody>
      </p:sp>
      <p:pic>
        <p:nvPicPr>
          <p:cNvPr id="12290" name="Picture 2" descr="C:\Users\1\Desktop\Новая папка\DSC019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642918"/>
            <a:ext cx="6257940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DSC019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4048" y="214290"/>
            <a:ext cx="8534232" cy="564360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143644"/>
            <a:ext cx="8458200" cy="428628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с родителями. Домашнее задание.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DSC01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01080" cy="578647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 Расширять и закреплять представления детей о растениях, которые растут на огороде. 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1. Закреплять знания детей об овощах.</a:t>
            </a:r>
          </a:p>
          <a:p>
            <a:r>
              <a:rPr lang="ru-RU" dirty="0" smtClean="0"/>
              <a:t>2. Пополнение и активизация словарного запаса по теме «Овощи».</a:t>
            </a:r>
          </a:p>
          <a:p>
            <a:r>
              <a:rPr lang="ru-RU" dirty="0" smtClean="0"/>
              <a:t>3. Расширять представления детей о пользе для здоровья овощей, о сборе урожая и использовании в пищу различных частей огородных растений.</a:t>
            </a:r>
          </a:p>
          <a:p>
            <a:r>
              <a:rPr lang="ru-RU" dirty="0" smtClean="0"/>
              <a:t>4. Обобщать представление детей о необходимости света, тепла, влаги, почвы для роста растений.</a:t>
            </a:r>
          </a:p>
          <a:p>
            <a:r>
              <a:rPr lang="ru-RU" dirty="0" smtClean="0"/>
              <a:t>5. Формировать навыки связной речи</a:t>
            </a:r>
          </a:p>
          <a:p>
            <a:r>
              <a:rPr lang="ru-RU" dirty="0" smtClean="0"/>
              <a:t>6. Развивать познавательные и творческие способности.</a:t>
            </a:r>
          </a:p>
          <a:p>
            <a:r>
              <a:rPr lang="ru-RU" dirty="0" smtClean="0"/>
              <a:t>7. Воспитывать бережное отношение к своему труду.</a:t>
            </a:r>
          </a:p>
          <a:p>
            <a:r>
              <a:rPr lang="ru-RU" dirty="0" smtClean="0"/>
              <a:t>8. Формировать осознанно-правильное отношение к природным явлениям и объектам.</a:t>
            </a:r>
          </a:p>
          <a:p>
            <a:r>
              <a:rPr lang="ru-RU" dirty="0" smtClean="0"/>
              <a:t>9. Развитие семейного творчества и сотрудничества семьи и детского сада.  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1MSDCF\DSC01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500042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357166"/>
            <a:ext cx="3071834" cy="5500727"/>
          </a:xfrm>
        </p:spPr>
        <p:txBody>
          <a:bodyPr>
            <a:noAutofit/>
          </a:bodyPr>
          <a:lstStyle/>
          <a:p>
            <a:r>
              <a:rPr lang="ru-RU" sz="2400" dirty="0" smtClean="0"/>
              <a:t>"У ворот шумит народ.</a:t>
            </a:r>
          </a:p>
          <a:p>
            <a:r>
              <a:rPr lang="ru-RU" sz="2400" dirty="0" smtClean="0"/>
              <a:t>Где тут зимний огород?</a:t>
            </a:r>
          </a:p>
          <a:p>
            <a:r>
              <a:rPr lang="ru-RU" sz="2400" dirty="0" smtClean="0"/>
              <a:t>Говорят, что там растет.</a:t>
            </a:r>
          </a:p>
          <a:p>
            <a:r>
              <a:rPr lang="ru-RU" sz="2400" dirty="0" smtClean="0"/>
              <a:t>Огуречная рассада.</a:t>
            </a:r>
          </a:p>
          <a:p>
            <a:r>
              <a:rPr lang="ru-RU" sz="2400" dirty="0" smtClean="0"/>
              <a:t>И укропчик и лучок.</a:t>
            </a:r>
          </a:p>
          <a:p>
            <a:r>
              <a:rPr lang="ru-RU" sz="2400" dirty="0" smtClean="0"/>
              <a:t>Смотрят все на огород,</a:t>
            </a:r>
          </a:p>
          <a:p>
            <a:r>
              <a:rPr lang="ru-RU" sz="2400" dirty="0" smtClean="0"/>
              <a:t>И уходят открыв рот"</a:t>
            </a:r>
          </a:p>
          <a:p>
            <a:endParaRPr lang="ru-RU" sz="2400" dirty="0"/>
          </a:p>
        </p:txBody>
      </p:sp>
      <p:pic>
        <p:nvPicPr>
          <p:cNvPr id="5" name="Picture 2" descr="F:\DCIM\101MSDCF\DSC019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14678" y="428604"/>
            <a:ext cx="5643602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Мы разбиваем огород на подоконнике</a:t>
            </a:r>
            <a:endParaRPr lang="ru-RU" sz="1800" dirty="0"/>
          </a:p>
        </p:txBody>
      </p:sp>
      <p:pic>
        <p:nvPicPr>
          <p:cNvPr id="2050" name="Picture 2" descr="C:\Users\1\Desktop\Новая папка\DSC01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5" y="1214422"/>
            <a:ext cx="7286676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Новая папка\DSC01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714356"/>
            <a:ext cx="7715304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Новая папка\DSC01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714356"/>
            <a:ext cx="7500990" cy="541180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Рассматривание земли, семян</a:t>
            </a:r>
            <a:endParaRPr lang="ru-RU" sz="1400" dirty="0"/>
          </a:p>
        </p:txBody>
      </p:sp>
      <p:pic>
        <p:nvPicPr>
          <p:cNvPr id="5122" name="Picture 2" descr="C:\Users\1\Desktop\Новая папка\DSC01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5" y="1000108"/>
            <a:ext cx="7429552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Посадка семян рассады</a:t>
            </a:r>
            <a:endParaRPr lang="ru-RU" sz="1400" dirty="0"/>
          </a:p>
        </p:txBody>
      </p:sp>
      <p:pic>
        <p:nvPicPr>
          <p:cNvPr id="1027" name="Picture 3" descr="C:\Users\1\Desktop\Новая папка\100_1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785794"/>
            <a:ext cx="7715304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Новая папка\100_1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428604"/>
            <a:ext cx="7286675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181</TotalTime>
  <Words>123</Words>
  <PresentationFormat>Экран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Проект «СКАЗКА НА ПОДОКОННИКЕ»</vt:lpstr>
      <vt:lpstr>Слайд 2</vt:lpstr>
      <vt:lpstr>Слайд 3</vt:lpstr>
      <vt:lpstr>Мы разбиваем огород на подоконнике</vt:lpstr>
      <vt:lpstr>Слайд 5</vt:lpstr>
      <vt:lpstr>Слайд 6</vt:lpstr>
      <vt:lpstr>Рассматривание земли, семян</vt:lpstr>
      <vt:lpstr>Посадка семян рассады</vt:lpstr>
      <vt:lpstr>Слайд 9</vt:lpstr>
      <vt:lpstr>Ухаживаем за грядками.</vt:lpstr>
      <vt:lpstr>Слайд 11</vt:lpstr>
      <vt:lpstr>Беседуем о необходимости воды, тепла и света.</vt:lpstr>
      <vt:lpstr>Наблюдаем  за изменениями растений, рассматриваем.</vt:lpstr>
      <vt:lpstr>Слайд 14</vt:lpstr>
      <vt:lpstr>В нашем огороде есть овощные загадки</vt:lpstr>
      <vt:lpstr>Инструменты для ухода за растениями</vt:lpstr>
      <vt:lpstr>Раздаточный материал стихи, раскраски</vt:lpstr>
      <vt:lpstr>Работа с родителями. Домашнее задание.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«СКАЗКА НА ПОДОКОННИКЕ»</dc:title>
  <dc:creator>Света</dc:creator>
  <cp:lastModifiedBy>Admin</cp:lastModifiedBy>
  <cp:revision>24</cp:revision>
  <dcterms:created xsi:type="dcterms:W3CDTF">2012-05-11T05:36:45Z</dcterms:created>
  <dcterms:modified xsi:type="dcterms:W3CDTF">2014-02-08T04:01:23Z</dcterms:modified>
</cp:coreProperties>
</file>