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7"/>
  </p:notesMasterIdLst>
  <p:sldIdLst>
    <p:sldId id="257" r:id="rId2"/>
    <p:sldId id="281" r:id="rId3"/>
    <p:sldId id="263" r:id="rId4"/>
    <p:sldId id="267" r:id="rId5"/>
    <p:sldId id="268" r:id="rId6"/>
    <p:sldId id="270" r:id="rId7"/>
    <p:sldId id="271" r:id="rId8"/>
    <p:sldId id="280" r:id="rId9"/>
    <p:sldId id="276" r:id="rId10"/>
    <p:sldId id="282" r:id="rId11"/>
    <p:sldId id="283" r:id="rId12"/>
    <p:sldId id="284" r:id="rId13"/>
    <p:sldId id="285" r:id="rId14"/>
    <p:sldId id="287" r:id="rId15"/>
    <p:sldId id="28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99FF"/>
    <a:srgbClr val="0000FF"/>
    <a:srgbClr val="996633"/>
    <a:srgbClr val="FF3300"/>
    <a:srgbClr val="33CC33"/>
    <a:srgbClr val="008000"/>
    <a:srgbClr val="66FF33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1" autoAdjust="0"/>
    <p:restoredTop sz="94600" autoAdjust="0"/>
  </p:normalViewPr>
  <p:slideViewPr>
    <p:cSldViewPr>
      <p:cViewPr>
        <p:scale>
          <a:sx n="66" d="100"/>
          <a:sy n="66" d="100"/>
        </p:scale>
        <p:origin x="-96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92843A-C97A-41C5-A0D9-FC34C5996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1BA99-E672-43C9-8898-4DCF7468991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F2EC4-7C95-4C4A-8F6A-471FC45AC96C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843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C7CC6-D662-4374-B6D3-67167013561B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048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64A01-F05E-4C70-ADD6-CAEC3BC3FA6B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253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38C102-B6AC-4D28-9B85-A84645DECEE5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662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8501A-99E2-406C-BE04-16F537B0AA0D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867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58D5E-E6E7-4938-8EEC-CA91941FE700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789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</a:endParaRPr>
            </a:p>
          </p:txBody>
        </p:sp>
      </p:grpSp>
      <p:sp>
        <p:nvSpPr>
          <p:cNvPr id="9626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62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A880-25F7-44B9-9C74-821ED42115C3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7CC3C-179A-4B4C-B17B-25EC12539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fld id="{D5677DD7-CF8E-4065-8947-86897D88A917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fld id="{9B8093EC-20CC-493F-A418-0E2D3E285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914400"/>
            <a:ext cx="8610600" cy="3200400"/>
          </a:xfrm>
        </p:spPr>
        <p:txBody>
          <a:bodyPr/>
          <a:lstStyle/>
          <a:p>
            <a:pPr eaLnBrk="1" hangingPunct="1">
              <a:defRPr/>
            </a:pPr>
            <a:r>
              <a:rPr lang="ru-RU" sz="10900" b="1"/>
              <a:t>Животные сибири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ru-RU" smtClean="0">
                <a:effectLst/>
                <a:latin typeface="Tahoma" pitchFamily="34" charset="0"/>
              </a:rPr>
              <a:t>ЗАЯЦ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143000"/>
            <a:ext cx="8229600" cy="44958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 smtClean="0">
                <a:effectLst/>
                <a:latin typeface="Times New Roman" pitchFamily="18" charset="0"/>
              </a:rPr>
              <a:t>Заяц</a:t>
            </a:r>
            <a:r>
              <a:rPr lang="ru-RU" sz="2000" smtClean="0">
                <a:effectLst/>
                <a:latin typeface="Times New Roman" pitchFamily="18" charset="0"/>
              </a:rPr>
              <a:t> - как только люди в России ни называют зайца: косой, трусишка, зайка серенький. Очень интересно расположены следы зайцев. У этих животных много врагов, поэтому им необходимо запутывать следы</a:t>
            </a:r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406650"/>
            <a:ext cx="6705600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62200"/>
            <a:ext cx="34004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ru-RU" smtClean="0">
                <a:effectLst/>
                <a:latin typeface="Tahoma" pitchFamily="34" charset="0"/>
              </a:rPr>
              <a:t>РЫСЬ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1295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b="1" smtClean="0">
                <a:effectLst/>
                <a:latin typeface="Times New Roman" pitchFamily="18" charset="0"/>
              </a:rPr>
              <a:t>	Рысь</a:t>
            </a:r>
            <a:r>
              <a:rPr lang="ru-RU" sz="2400" smtClean="0">
                <a:effectLst/>
                <a:latin typeface="Times New Roman" pitchFamily="18" charset="0"/>
              </a:rPr>
              <a:t> - входит в род рысей из семейства кошачьих. Среднего размера голова снабжена оканчивающимися кисточками на ушах. У хищника есть густые бакенбарды. </a:t>
            </a:r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759075"/>
            <a:ext cx="61722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ru-RU" smtClean="0">
                <a:effectLst/>
                <a:latin typeface="Tahoma" pitchFamily="34" charset="0"/>
              </a:rPr>
              <a:t>ЛИСИЦА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5410200"/>
            <a:ext cx="8229600" cy="11430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 smtClean="0">
                <a:effectLst/>
                <a:latin typeface="Times New Roman" pitchFamily="18" charset="0"/>
              </a:rPr>
              <a:t>	Лисица</a:t>
            </a:r>
            <a:r>
              <a:rPr lang="ru-RU" sz="2000" smtClean="0">
                <a:effectLst/>
                <a:latin typeface="Times New Roman" pitchFamily="18" charset="0"/>
              </a:rPr>
              <a:t> - относится к хищным животным семейства псовых.  Характерная цветовая гамма меха лисицы: огненный и темно-бурый, иногда встречается оттенок серебра. 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5257800" cy="349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514600"/>
            <a:ext cx="4419600" cy="276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ru-RU" smtClean="0">
                <a:effectLst/>
                <a:latin typeface="Tahoma" pitchFamily="34" charset="0"/>
              </a:rPr>
              <a:t>КАБАН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00600" y="1143000"/>
            <a:ext cx="4343400" cy="49530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>
                <a:effectLst/>
                <a:latin typeface="Times New Roman" pitchFamily="18" charset="0"/>
              </a:rPr>
              <a:t>	Кабан</a:t>
            </a:r>
            <a:r>
              <a:rPr lang="ru-RU" sz="2800" smtClean="0">
                <a:effectLst/>
                <a:latin typeface="Times New Roman" pitchFamily="18" charset="0"/>
              </a:rPr>
              <a:t> - древнее парнокопытное животное, которое относится к роду свиньи.  От домашней свиньей имеет ряд отличий: голова имеет продолговатую форму, острые уши, хорошо развитые клыки. Спина покрыта густой черно-бурой щетиной. </a:t>
            </a:r>
          </a:p>
        </p:txBody>
      </p:sp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17900"/>
            <a:ext cx="5029200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5029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3581400" cy="1143000"/>
          </a:xfrm>
          <a:noFill/>
        </p:spPr>
        <p:txBody>
          <a:bodyPr/>
          <a:lstStyle/>
          <a:p>
            <a:r>
              <a:rPr lang="ru-RU" sz="4600" b="1" smtClean="0">
                <a:solidFill>
                  <a:schemeClr val="tx1"/>
                </a:solidFill>
                <a:latin typeface="Tahoma" pitchFamily="34" charset="0"/>
              </a:rPr>
              <a:t>Серый журавль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5000"/>
            <a:ext cx="4495800" cy="44958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>
                <a:effectLst/>
                <a:latin typeface="Times New Roman" pitchFamily="18" charset="0"/>
              </a:rPr>
              <a:t>	СТАИ ЖУРАВЛЕЙ СОБИРАЮТСЯ ОСЕНЬЮ НА ЮГЕ СИБИРИ ПЕРЕД  ОТЛЕТОМ В ИНДИЮ И АФРИКУ. А ВЕСНОЙ СНОВА ВОЗВРАЩАЮТСЯ В СИБИРЬ.</a:t>
            </a:r>
          </a:p>
          <a:p>
            <a:pPr>
              <a:buFont typeface="Wingdings" pitchFamily="2" charset="2"/>
              <a:buNone/>
            </a:pPr>
            <a:endParaRPr lang="ru-RU" smtClean="0">
              <a:effectLst/>
              <a:latin typeface="Times New Roman" pitchFamily="18" charset="0"/>
            </a:endParaRPr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6613" y="0"/>
            <a:ext cx="44973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ru-RU" sz="4800" smtClean="0">
                <a:effectLst/>
                <a:latin typeface="Tahoma" pitchFamily="34" charset="0"/>
              </a:rPr>
              <a:t>БЕРЕГИТЕ ЛЕС – ЭТО ДОМ ДЛЯ ЗВЕРЕЙ!</a:t>
            </a:r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05000"/>
            <a:ext cx="6172200" cy="46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187325"/>
            <a:ext cx="8639175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144000" cy="838200"/>
          </a:xfrm>
        </p:spPr>
        <p:txBody>
          <a:bodyPr/>
          <a:lstStyle/>
          <a:p>
            <a:pPr eaLnBrk="1" hangingPunct="1"/>
            <a:r>
              <a:rPr lang="ru-RU" sz="5000" b="1" smtClean="0">
                <a:solidFill>
                  <a:schemeClr val="tx1"/>
                </a:solidFill>
                <a:latin typeface="Tahoma" pitchFamily="34" charset="0"/>
              </a:rPr>
              <a:t>Тайга</a:t>
            </a:r>
            <a:r>
              <a:rPr lang="ru-RU" sz="5000" b="1" smtClean="0">
                <a:latin typeface="Tahoma" pitchFamily="34" charset="0"/>
              </a:rPr>
              <a:t> </a:t>
            </a:r>
          </a:p>
        </p:txBody>
      </p:sp>
      <p:pic>
        <p:nvPicPr>
          <p:cNvPr id="17410" name="Picture 3" descr="Tayga"/>
          <p:cNvPicPr>
            <a:picLocks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1143000"/>
            <a:ext cx="4572000" cy="3429000"/>
          </a:xfrm>
        </p:spPr>
      </p:pic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28600" y="5562600"/>
            <a:ext cx="4648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" charset="0"/>
              </a:rPr>
              <a:t>БОЛЬШАЯ ЧАСТЬ СИБИРИ ПОКРЫТА ТАЙГОЙ</a:t>
            </a:r>
            <a:r>
              <a:rPr lang="en-US">
                <a:latin typeface="Arial" charset="0"/>
              </a:rPr>
              <a:t> – </a:t>
            </a:r>
            <a:r>
              <a:rPr lang="ru-RU">
                <a:latin typeface="Arial" charset="0"/>
              </a:rPr>
              <a:t>ГУСТЫМ, НЕПРОЛАЗНЫМ ЛЕСОМ.</a:t>
            </a:r>
          </a:p>
        </p:txBody>
      </p:sp>
      <p:pic>
        <p:nvPicPr>
          <p:cNvPr id="17412" name="Picture 5" descr="spruc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143000"/>
            <a:ext cx="3937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472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5000" b="1"/>
              <a:t>Белка</a:t>
            </a:r>
          </a:p>
        </p:txBody>
      </p:sp>
      <p:pic>
        <p:nvPicPr>
          <p:cNvPr id="19458" name="Picture 3" descr="SQUIREL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678363" y="0"/>
            <a:ext cx="4465637" cy="6858000"/>
          </a:xfrm>
        </p:spPr>
      </p:pic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0" y="1143000"/>
            <a:ext cx="44958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БЕЛКА  - РОД ГРЫЗУНОВ, СЕМЕЙСТВО БЕЛКОВЫХ.  ОНА БЫСТРАЯ И 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</a:rPr>
              <a:t>ЛОВКАЯ, ПРЕКРАСНО ЛАЗАЕТ ПО ДЕРЕВЬЯМ. </a:t>
            </a:r>
          </a:p>
          <a:p>
            <a:pPr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У БЕЛКИ БОЛЬШОЙ ПУШИСТЫЙ ХВОСТ. </a:t>
            </a:r>
          </a:p>
          <a:p>
            <a:pPr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ЛЕТОМ ШУБКА У НЕЕ РЫЖАЯ.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белка обыкновенная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743200" y="1143000"/>
            <a:ext cx="6400800" cy="5264150"/>
          </a:xfrm>
        </p:spPr>
      </p:pic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5000" b="1">
                <a:latin typeface="Arial" charset="0"/>
              </a:rPr>
              <a:t>БЕЛКА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0"/>
            <a:ext cx="2667000" cy="304800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Зимой шубка становится серой, а на ушах появляются кисточки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bear-d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719263"/>
            <a:ext cx="6781800" cy="51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0" y="-1587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Arial" charset="0"/>
              </a:rPr>
              <a:t>БУРЫЙ МЕДВЕДЬ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МЕДВЕДЬ – </a:t>
            </a:r>
            <a:r>
              <a:rPr lang="ru-RU"/>
              <a:t>хищное довольно крупное млекопитающее животное семейства медвежьих. </a:t>
            </a:r>
            <a:endParaRPr lang="en-US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ОН СИЛЬНЫЙ КРУПНЫЙ ЗВЕРЬ, НО В ТО ЖЕ ВРЕМЯ ЛОВКИЙ И ПОДВИЖНЫЙ. 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МЕДВЕДИ ВСЮ ЗИМУ СПЯТ В БЕРЛОГЕ.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00" y="15240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Бурый медведь</a:t>
            </a:r>
            <a:br>
              <a:rPr lang="ru-RU"/>
            </a:br>
            <a:r>
              <a:rPr lang="ru-RU"/>
              <a:t>медведь – сильный крупный зверь. </a:t>
            </a:r>
            <a:br>
              <a:rPr lang="ru-RU"/>
            </a:br>
            <a:r>
              <a:rPr lang="ru-RU"/>
              <a:t>Но в то же время ловкий и подвижный.  </a:t>
            </a:r>
            <a:br>
              <a:rPr lang="ru-RU"/>
            </a:br>
            <a:r>
              <a:rPr lang="ru-RU"/>
              <a:t>Медведи всю зиму спят в берлоге.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1"/>
                </a:solidFill>
                <a:latin typeface="Tahoma" pitchFamily="34" charset="0"/>
              </a:rPr>
              <a:t>Медведь поймал рыбу</a:t>
            </a:r>
          </a:p>
        </p:txBody>
      </p:sp>
      <p:pic>
        <p:nvPicPr>
          <p:cNvPr id="27650" name="Picture 3" descr="медведь с рыбой"/>
          <p:cNvPicPr>
            <a:picLocks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143000" y="762000"/>
            <a:ext cx="7315200" cy="5487988"/>
          </a:xfrm>
        </p:spPr>
      </p:pic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0" y="5942013"/>
            <a:ext cx="9144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" charset="0"/>
              </a:rPr>
              <a:t>МЕДВЕДЬ – ВСЕЯДНЫЙ, ПИТАЕТСЯ ЯГОДАМИ,  ОРЕХАМИ,</a:t>
            </a:r>
          </a:p>
          <a:p>
            <a:pPr algn="ctr"/>
            <a:r>
              <a:rPr lang="ru-RU">
                <a:latin typeface="Arial" charset="0"/>
              </a:rPr>
              <a:t>ЗЕЛЕНЫМИ РАСТЕНИЯМИ, НАСЕКОМЫМИ</a:t>
            </a:r>
            <a:r>
              <a:rPr lang="en-US">
                <a:latin typeface="Arial" charset="0"/>
              </a:rPr>
              <a:t>.</a:t>
            </a:r>
            <a:r>
              <a:rPr lang="ru-RU">
                <a:latin typeface="Arial" charset="0"/>
              </a:rPr>
              <a:t> ОЧЕНЬ ЛЮБИТ ЕСТЬ </a:t>
            </a:r>
          </a:p>
          <a:p>
            <a:pPr algn="ctr"/>
            <a:r>
              <a:rPr lang="ru-RU">
                <a:latin typeface="Arial" charset="0"/>
              </a:rPr>
              <a:t>ДИКИЙ ЛУК, МЕД И РЫБУ.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ru-RU" smtClean="0">
                <a:effectLst/>
                <a:latin typeface="Tahoma" pitchFamily="34" charset="0"/>
              </a:rPr>
              <a:t>ВОЛК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3276600" cy="5257800"/>
          </a:xfrm>
          <a:noFill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effectLst/>
                <a:latin typeface="Times New Roman" pitchFamily="18" charset="0"/>
              </a:rPr>
              <a:t>Волк</a:t>
            </a:r>
            <a:r>
              <a:rPr lang="ru-RU" sz="2400" smtClean="0">
                <a:effectLst/>
                <a:latin typeface="Times New Roman" pitchFamily="18" charset="0"/>
              </a:rPr>
              <a:t> - является самым большим представителем хищных млекопитающих, относящихся к семейству псовых. Тело волка покрыто длинной шерстью. Волк, при ходьбе опирается только на пальцы. Передние лапы зверя большие, благодаря чему волк не проваливается в снег.</a:t>
            </a:r>
            <a:r>
              <a:rPr lang="ru-RU" sz="1200" smtClean="0">
                <a:effectLst/>
                <a:latin typeface="Tahoma" pitchFamily="34" charset="0"/>
              </a:rPr>
              <a:t>  </a:t>
            </a:r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5188" y="1752600"/>
            <a:ext cx="5738812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ru-RU" sz="5000" b="1" smtClean="0">
                <a:solidFill>
                  <a:schemeClr val="tx1"/>
                </a:solidFill>
                <a:latin typeface="Tahoma" pitchFamily="34" charset="0"/>
              </a:rPr>
              <a:t>ОЛЕНЬ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0" y="5562600"/>
            <a:ext cx="88725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 Олень всегда грациозен и красив. Он относится к млекопитающим, парнокопытным. Зимой окраска животных буровато-серая, летом ярко-рыжая с бесчисленными пятнами, расположенными рядами. </a:t>
            </a:r>
          </a:p>
        </p:txBody>
      </p:sp>
      <p:pic>
        <p:nvPicPr>
          <p:cNvPr id="3687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524000"/>
            <a:ext cx="4800600" cy="383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6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524000"/>
            <a:ext cx="3733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3515</TotalTime>
  <Words>304</Words>
  <Application>Microsoft Office PowerPoint</Application>
  <PresentationFormat>Экран (4:3)</PresentationFormat>
  <Paragraphs>40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Tahoma</vt:lpstr>
      <vt:lpstr>Arial</vt:lpstr>
      <vt:lpstr>Wingdings</vt:lpstr>
      <vt:lpstr>Times New Roman</vt:lpstr>
      <vt:lpstr>Разрез</vt:lpstr>
      <vt:lpstr>Животные сибири</vt:lpstr>
      <vt:lpstr>Слайд 2</vt:lpstr>
      <vt:lpstr>Тайга </vt:lpstr>
      <vt:lpstr>Белка</vt:lpstr>
      <vt:lpstr>Зимой шубка становится серой, а на ушах появляются кисточки</vt:lpstr>
      <vt:lpstr>Бурый медведь медведь – сильный крупный зверь.  Но в то же время ловкий и подвижный.   Медведи всю зиму спят в берлоге.</vt:lpstr>
      <vt:lpstr>Медведь поймал рыбу</vt:lpstr>
      <vt:lpstr>ВОЛК</vt:lpstr>
      <vt:lpstr>ОЛЕНЬ</vt:lpstr>
      <vt:lpstr>ЗАЯЦ</vt:lpstr>
      <vt:lpstr>РЫСЬ</vt:lpstr>
      <vt:lpstr>ЛИСИЦА</vt:lpstr>
      <vt:lpstr>КАБАН</vt:lpstr>
      <vt:lpstr>Серый журавль</vt:lpstr>
      <vt:lpstr>БЕРЕГИТЕ ЛЕС – ЭТО ДОМ ДЛЯ ЗВЕРЕЙ!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Росии. Сибирь</dc:title>
  <dc:creator>Andrey</dc:creator>
  <dc:description>danilova.ru - Creative Attraction</dc:description>
  <cp:lastModifiedBy>WiZaRd</cp:lastModifiedBy>
  <cp:revision>75</cp:revision>
  <dcterms:created xsi:type="dcterms:W3CDTF">2006-09-24T06:28:14Z</dcterms:created>
  <dcterms:modified xsi:type="dcterms:W3CDTF">2013-05-30T06:44:12Z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0008002a13000000000001024140</vt:lpwstr>
  </property>
</Properties>
</file>