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31"/>
  </p:notesMasterIdLst>
  <p:sldIdLst>
    <p:sldId id="257" r:id="rId11"/>
    <p:sldId id="279" r:id="rId12"/>
    <p:sldId id="280" r:id="rId13"/>
    <p:sldId id="281" r:id="rId14"/>
    <p:sldId id="282" r:id="rId15"/>
    <p:sldId id="258" r:id="rId16"/>
    <p:sldId id="259" r:id="rId17"/>
    <p:sldId id="263" r:id="rId18"/>
    <p:sldId id="265" r:id="rId19"/>
    <p:sldId id="267" r:id="rId20"/>
    <p:sldId id="268" r:id="rId21"/>
    <p:sldId id="270" r:id="rId22"/>
    <p:sldId id="272" r:id="rId23"/>
    <p:sldId id="271" r:id="rId24"/>
    <p:sldId id="284" r:id="rId25"/>
    <p:sldId id="269" r:id="rId26"/>
    <p:sldId id="273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02-05T08:19:51.01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F2D86-3D38-4D07-A018-34FA81B8E021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D93F-6F94-449F-9801-2672AA0B05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449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ED8AD3-8DCD-47FE-9A21-78ACFD87F827}" type="datetimeFigureOut">
              <a:rPr lang="ru-RU" smtClean="0"/>
              <a:pPr/>
              <a:t>01.11.2012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1C8B8-2662-40C3-A893-01D5750117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1227991348_villageps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18" y="0"/>
            <a:ext cx="9126481" cy="68580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5" name="Picture 3" descr="D:\клипарты\животные\c6c1921badf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000372"/>
            <a:ext cx="3500491" cy="36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0" y="1"/>
            <a:ext cx="9144000" cy="185736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Мини- музей в детском саду</a:t>
            </a:r>
            <a:br>
              <a:rPr kumimoji="0" lang="ru-RU" sz="45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«На</a:t>
            </a:r>
            <a:r>
              <a:rPr kumimoji="0" lang="ru-RU" sz="45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бабушкином дворе»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материале русского фольклора</a:t>
            </a:r>
            <a:endParaRPr kumimoji="0" lang="ru-RU" sz="2900" b="1" i="0" u="none" strike="noStrike" kern="1200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72074"/>
            <a:ext cx="3786214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«Колокольчики»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Воспитатели: </a:t>
            </a: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Зиганшина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Г.А.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Пархоменко М.А.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Содержимое 4" descr="DSC0516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214290"/>
            <a:ext cx="3857652" cy="2436810"/>
          </a:xfrm>
          <a:prstGeom prst="round2DiagRect">
            <a:avLst/>
          </a:prstGeom>
        </p:spPr>
      </p:pic>
      <p:pic>
        <p:nvPicPr>
          <p:cNvPr id="7" name="Содержимое 6" descr="DSC0516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214942" y="214290"/>
            <a:ext cx="3707607" cy="2286016"/>
          </a:xfrm>
          <a:prstGeom prst="round2DiagRect">
            <a:avLst/>
          </a:prstGeom>
        </p:spPr>
      </p:pic>
      <p:pic>
        <p:nvPicPr>
          <p:cNvPr id="9" name="Содержимое 4" descr="DSC051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165600"/>
            <a:ext cx="3857652" cy="2692400"/>
          </a:xfrm>
          <a:prstGeom prst="round2DiagRect">
            <a:avLst/>
          </a:prstGeom>
        </p:spPr>
      </p:pic>
      <p:pic>
        <p:nvPicPr>
          <p:cNvPr id="10" name="Содержимое 5" descr="DSC051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05400" y="4000504"/>
            <a:ext cx="4038600" cy="2692400"/>
          </a:xfrm>
          <a:prstGeom prst="round2DiagRect">
            <a:avLst/>
          </a:prstGeom>
        </p:spPr>
      </p:pic>
      <p:pic>
        <p:nvPicPr>
          <p:cNvPr id="11" name="Содержимое 8" descr="DSC0517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928926" y="2000240"/>
            <a:ext cx="3340125" cy="2692400"/>
          </a:xfrm>
          <a:prstGeom prst="round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 descr="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38100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15" name="Содержимое 14" descr="DSC0517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3143272" cy="2357454"/>
          </a:xfrm>
          <a:prstGeom prst="roundRect">
            <a:avLst/>
          </a:prstGeom>
        </p:spPr>
      </p:pic>
      <p:pic>
        <p:nvPicPr>
          <p:cNvPr id="22" name="Содержимое 21" descr="DSC0517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857884" y="142852"/>
            <a:ext cx="3000396" cy="2357454"/>
          </a:xfrm>
          <a:prstGeom prst="roundRect">
            <a:avLst/>
          </a:prstGeom>
        </p:spPr>
      </p:pic>
      <p:pic>
        <p:nvPicPr>
          <p:cNvPr id="25" name="Содержимое 8" descr="DSC0518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4143380"/>
            <a:ext cx="3214710" cy="2286016"/>
          </a:xfrm>
          <a:prstGeom prst="roundRect">
            <a:avLst/>
          </a:prstGeom>
        </p:spPr>
      </p:pic>
      <p:pic>
        <p:nvPicPr>
          <p:cNvPr id="26" name="Содержимое 12" descr="DSC0518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4143380"/>
            <a:ext cx="2928958" cy="2428892"/>
          </a:xfrm>
          <a:prstGeom prst="roundRect">
            <a:avLst/>
          </a:prstGeom>
        </p:spPr>
      </p:pic>
      <p:pic>
        <p:nvPicPr>
          <p:cNvPr id="27" name="Содержимое 24" descr="DSC05151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143240" y="1857364"/>
            <a:ext cx="3286148" cy="2643206"/>
          </a:xfrm>
          <a:prstGeom prst="ellipse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My\Изображения\Фотографии\Tmp\весна 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Малые фольклорные жанры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26" descr="DSC0515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0583" y="1600200"/>
            <a:ext cx="3371833" cy="4525963"/>
          </a:xfrm>
          <a:prstGeom prst="rect">
            <a:avLst/>
          </a:prstGeom>
        </p:spPr>
      </p:pic>
      <p:pic>
        <p:nvPicPr>
          <p:cNvPr id="6" name="Содержимое 28" descr="DSC0515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9156" y="1600200"/>
            <a:ext cx="3456688" cy="452596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257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Непосредственно организованная деятельность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DSC0516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4000504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Фото025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00034" y="1500174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DSC051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571612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12" descr="P102023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000504"/>
            <a:ext cx="3643338" cy="274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202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500042"/>
            <a:ext cx="3181344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6" descr="P10202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694" y="642918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8" descr="P10202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00760" y="3857628"/>
            <a:ext cx="29289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2" descr="P10202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929066"/>
            <a:ext cx="3357586" cy="259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0002" y="142852"/>
            <a:ext cx="86439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Мы любим поиграть подвижные игры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P1020221.JPG"/>
          <p:cNvPicPr>
            <a:picLocks noGrp="1" noChangeAspect="1"/>
          </p:cNvPicPr>
          <p:nvPr>
            <p:ph sz="half" idx="2"/>
          </p:nvPr>
        </p:nvPicPr>
        <p:blipFill>
          <a:blip r:embed="rId6" cstate="email"/>
          <a:stretch>
            <a:fillRect/>
          </a:stretch>
        </p:blipFill>
        <p:spPr>
          <a:xfrm>
            <a:off x="3071802" y="2857496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4" descr="P10202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00042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142852"/>
            <a:ext cx="87154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художественной литературы, познавательные минутки, игры, беседы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22" descr="P10202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71736" y="214311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Содержимое 8" descr="P10202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2905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10" descr="P10202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05400" y="382905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6" descr="P10202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05400" y="35716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 descr="2012-02-14 09.22.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500042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2012-02-14 09.25.2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6" y="428604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2012-02-14 09.21.41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786314" y="3643314"/>
            <a:ext cx="4040188" cy="3030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4" descr="2012-02-14 09.21.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3571876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0112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Вот так мы дружно играем  игры за столом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Содержимое 4" descr="P10202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678" y="2428868"/>
            <a:ext cx="242889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D:\My\Изображения\Фотографии отдельно\Растения\Деревья\Листья разворачиваютс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DSC0518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14282" y="1071546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Содержимое 5" descr="DSC0518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929190" y="1071546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7" name="Содержимое 4" descr="DSC051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4000504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Содержимое 6" descr="DSC0518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57800" y="4000504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000100" y="214290"/>
            <a:ext cx="76438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Пальчиковые игры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DSC052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14285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6" descr="DSC052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4285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8" descr="DSC052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357562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0" descr="DSC052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357562"/>
            <a:ext cx="4038600" cy="27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71462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Мини-музей – зона удивления, творчества и совместной работы детей и их родителей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12" descr="DSC052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1429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4" descr="DSC052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21468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6" descr="DSC052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21429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8" descr="DSC052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3214686"/>
            <a:ext cx="4038600" cy="27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2214546" y="142852"/>
            <a:ext cx="45720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4071942"/>
            <a:ext cx="796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«Что мы знаем о деревне, 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какие животные там живут, 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почему про них сочиняли </a:t>
            </a:r>
          </a:p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песни и загадки?»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499" y="142852"/>
            <a:ext cx="3520003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Проблема: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37459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DSC052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40386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Содержимое 22" descr="DSC052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357562"/>
            <a:ext cx="4038600" cy="2835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24" descr="DSC052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40386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26" descr="DSC052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3357562"/>
            <a:ext cx="403860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49.radikal.ru/i126/0810/77/4dc8d2381e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442913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143272"/>
          </a:xfrm>
        </p:spPr>
        <p:txBody>
          <a:bodyPr>
            <a:normAutofit fontScale="90000"/>
          </a:bodyPr>
          <a:lstStyle/>
          <a:p>
            <a:pPr marL="571500" indent="-571500"/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начальные формы духовной культуры младших дошкольников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3" descr="D:\клипарты\люди\19bf98100ca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643182"/>
            <a:ext cx="29289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20795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Яна Савина\Мои документы\Развитие\Материал для презентаций\Урок вежливости\обро пожаловат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4500570"/>
            <a:ext cx="2428876" cy="2209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132856"/>
            <a:ext cx="73924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малыми жанрами устного народного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творчества: прибаутки, загадки, колыбельные песни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бытом и укладом деревенской жизни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различать домашних животных по внешним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признаком, знакомить с их значением для человека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любовь к животным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любовь к народным традициям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народному творчеству </a:t>
            </a:r>
          </a:p>
        </p:txBody>
      </p:sp>
      <p:pic>
        <p:nvPicPr>
          <p:cNvPr id="4" name="Picture 9" descr="C:\Documents and Settings\Яна Савина\Мои документы\Развитие\Материал для презентаций\Урок вежливости\ачал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0"/>
            <a:ext cx="2205038" cy="2176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783431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P10202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4500570"/>
            <a:ext cx="27527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2" descr="P10202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14290"/>
            <a:ext cx="28972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428736"/>
            <a:ext cx="8429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endParaRPr lang="ru-RU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/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1.Подготовительный: </a:t>
            </a:r>
          </a:p>
          <a:p>
            <a:pPr marL="342900" indent="-342900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(сбор , подготовка материала, работа с родителями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для их привлечения в проект, подбор книг и наглядности)</a:t>
            </a:r>
          </a:p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2.Организационный: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(привлечь внимание детей, игровая ситуация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«В гости котик к нам пришел»)</a:t>
            </a:r>
          </a:p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3. Деятельностный: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а) работа с родителями (консультации, беседы, лекции);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б) работа с детьми (занятия, познавательные минутки, беседы, игры, чтение художественной литературы, разучивание наизусть,  развлечения)</a:t>
            </a:r>
          </a:p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4. Итоговый 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(создание мини музея «На бабушкином дворе»,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«Создание альбома «Наши колыбельные песни»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8663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4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714488"/>
            <a:ext cx="786855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1.Участие в создании мини-музея воспитателей, детей и родителей</a:t>
            </a:r>
          </a:p>
          <a:p>
            <a:pPr algn="just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2.Ребенок – активный участник оформления экспозиции музея</a:t>
            </a:r>
          </a:p>
          <a:p>
            <a:pPr algn="just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3.Мини-музей – зона удивления, творчества и совместной работы детей и их родителей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http://i006.radikal.ru/0710/ff/0f3f2f010d4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4786322"/>
            <a:ext cx="18351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s.foto.radikal.ru/0705/eb/d198175b5c6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1857356" cy="15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s45.radikal.ru/i107/0810/b1/e34e90b137f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0"/>
            <a:ext cx="164307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 ПОВЕДЕНИЯ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нашем музее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  <a:prstGeom prst="verticalScroll">
            <a:avLst>
              <a:gd name="adj" fmla="val 9253"/>
            </a:avLst>
          </a:prstGeom>
          <a:gradFill flip="none" rotWithShape="1">
            <a:gsLst>
              <a:gs pos="1600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</a:rPr>
              <a:t> В нашем музее экспонаты разрешается трогать руками  и играть ими!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</a:rPr>
              <a:t> Экспонаты нужно возвращать на место и ставить аккуратно и красиво.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</a:rPr>
              <a:t> Экспонаты нельзя ломать и забирать домой.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</a:rPr>
              <a:t> Можно и даже нужно: задавать вопросы, сочинять истории, придумывать игры.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002060"/>
                </a:solidFill>
              </a:rPr>
              <a:t> Приветствуется пополнение музея новыми экспонатами, творческими работами.</a:t>
            </a:r>
          </a:p>
        </p:txBody>
      </p:sp>
      <p:pic>
        <p:nvPicPr>
          <p:cNvPr id="6" name="Содержимое 34" descr="P10202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2132" y="214290"/>
            <a:ext cx="357186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http://s58.radikal.ru/i161/0812/ea/e5cd8e8391f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4286249"/>
            <a:ext cx="2071670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Принципы построения музейной экспозиции 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Наглядность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Динамичность</a:t>
            </a:r>
          </a:p>
          <a:p>
            <a:r>
              <a:rPr lang="ru-RU" dirty="0" smtClean="0"/>
              <a:t>Содержательность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http://s46.radikal.ru/i111/0810/56/20d7d00592c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71942"/>
            <a:ext cx="4286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1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8858312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Фотоальбом музея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334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Модульная</vt:lpstr>
      <vt:lpstr>Поток</vt:lpstr>
      <vt:lpstr>Трек</vt:lpstr>
      <vt:lpstr>Солнцестояние</vt:lpstr>
      <vt:lpstr>Открытая</vt:lpstr>
      <vt:lpstr>1_Солнцестояние</vt:lpstr>
      <vt:lpstr>Тема Office</vt:lpstr>
      <vt:lpstr>Официальная</vt:lpstr>
      <vt:lpstr>1_Трек</vt:lpstr>
      <vt:lpstr>2_Трек</vt:lpstr>
      <vt:lpstr>Слайд 1</vt:lpstr>
      <vt:lpstr>Слайд 2</vt:lpstr>
      <vt:lpstr>         Цель:  Формировать начальные формы духовной культуры младших дошкольников </vt:lpstr>
      <vt:lpstr>Задачи: </vt:lpstr>
      <vt:lpstr>Этапы проекта </vt:lpstr>
      <vt:lpstr>Слайд 6</vt:lpstr>
      <vt:lpstr>ПРАВИЛА ПОВЕДЕНИЯ в нашем музее</vt:lpstr>
      <vt:lpstr>Принципы построения музейной экспозиции </vt:lpstr>
      <vt:lpstr> Фотоальбом музея</vt:lpstr>
      <vt:lpstr>Слайд 10</vt:lpstr>
      <vt:lpstr>Слайд 11</vt:lpstr>
      <vt:lpstr>Малые фольклорные жанры</vt:lpstr>
      <vt:lpstr>Непосредственно организованная деятельность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Deafult User</dc:creator>
  <cp:lastModifiedBy>Admin</cp:lastModifiedBy>
  <cp:revision>47</cp:revision>
  <dcterms:created xsi:type="dcterms:W3CDTF">2012-02-23T10:20:09Z</dcterms:created>
  <dcterms:modified xsi:type="dcterms:W3CDTF">2012-11-01T12:07:39Z</dcterms:modified>
</cp:coreProperties>
</file>