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583FE-B0DA-423E-8168-DF6B4924FA4C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63B76-C7EC-40CD-A4A9-F330255AB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63B76-C7EC-40CD-A4A9-F330255ABF4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63B76-C7EC-40CD-A4A9-F330255ABF4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63B76-C7EC-40CD-A4A9-F330255ABF4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63B76-C7EC-40CD-A4A9-F330255ABF4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63B76-C7EC-40CD-A4A9-F330255ABF4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63B76-C7EC-40CD-A4A9-F330255ABF4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A61A-9E3F-4945-A4E3-58258902A6F9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119-B955-4483-A1F8-BD14E9D9F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A61A-9E3F-4945-A4E3-58258902A6F9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119-B955-4483-A1F8-BD14E9D9F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A61A-9E3F-4945-A4E3-58258902A6F9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119-B955-4483-A1F8-BD14E9D9F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A61A-9E3F-4945-A4E3-58258902A6F9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119-B955-4483-A1F8-BD14E9D9F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A61A-9E3F-4945-A4E3-58258902A6F9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119-B955-4483-A1F8-BD14E9D9F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A61A-9E3F-4945-A4E3-58258902A6F9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119-B955-4483-A1F8-BD14E9D9F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A61A-9E3F-4945-A4E3-58258902A6F9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119-B955-4483-A1F8-BD14E9D9F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A61A-9E3F-4945-A4E3-58258902A6F9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119-B955-4483-A1F8-BD14E9D9F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A61A-9E3F-4945-A4E3-58258902A6F9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119-B955-4483-A1F8-BD14E9D9F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A61A-9E3F-4945-A4E3-58258902A6F9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119-B955-4483-A1F8-BD14E9D9F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A61A-9E3F-4945-A4E3-58258902A6F9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119-B955-4483-A1F8-BD14E9D9F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3A61A-9E3F-4945-A4E3-58258902A6F9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9A119-B955-4483-A1F8-BD14E9D9F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1;&#1077;&#1085;&#1072;\&#1052;&#1086;&#1080;%20&#1076;&#1086;&#1082;&#1091;&#1084;&#1077;&#1085;&#1090;&#1099;\&#1087;&#1088;&#1072;&#1079;&#1076;&#1085;&#1080;&#1082;&#1080;\&#1042;&#1045;&#1057;&#1053;&#1040;11\&#1042;&#1089;&#1090;&#1088;&#1077;&#1095;&#1072;%20&#1074;&#1077;&#1089;&#1085;&#1099;\narodnye_-_chastushki_2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1;&#1077;&#1085;&#1072;\&#1056;&#1072;&#1073;&#1086;&#1095;&#1080;&#1081;%20&#1089;&#1090;&#1086;&#1083;\15_01__.__.mp3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3214686"/>
            <a:ext cx="3786182" cy="57150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народное</a:t>
            </a:r>
            <a:endParaRPr lang="ru-RU" sz="4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Documents and Settings\Лена\Рабочий стол\kak_yvelichit_gybi.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2758969" cy="16668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1000108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baseline="30000" dirty="0" smtClean="0">
                <a:solidFill>
                  <a:srgbClr val="FF0000"/>
                </a:solidFill>
                <a:latin typeface="Arial Black" pitchFamily="34" charset="0"/>
              </a:rPr>
              <a:t>,</a:t>
            </a:r>
            <a:r>
              <a:rPr lang="ru-RU" sz="3200" b="1" baseline="30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+ </a:t>
            </a:r>
            <a:r>
              <a:rPr lang="ru-RU" sz="3600" b="1" dirty="0" err="1" smtClean="0">
                <a:solidFill>
                  <a:srgbClr val="FF0000"/>
                </a:solidFill>
                <a:latin typeface="Arial Black" pitchFamily="34" charset="0"/>
              </a:rPr>
              <a:t>ное</a:t>
            </a: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=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857232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устное</a:t>
            </a:r>
            <a:endParaRPr lang="ru-RU" sz="4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7" name="Picture 3" descr="C:\Documents and Settings\Лена\Рабочий стол\0_4bb1_7e46eda5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214554"/>
            <a:ext cx="2714644" cy="20359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14678" y="321468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+  </a:t>
            </a:r>
            <a:r>
              <a:rPr lang="ru-RU" sz="3600" b="1" dirty="0" err="1" smtClean="0">
                <a:solidFill>
                  <a:srgbClr val="FF0000"/>
                </a:solidFill>
                <a:latin typeface="Arial Black" pitchFamily="34" charset="0"/>
              </a:rPr>
              <a:t>ное</a:t>
            </a: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 =</a:t>
            </a:r>
            <a:endParaRPr lang="ru-RU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86322"/>
            <a:ext cx="771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твори-и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)+(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честь-ь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)+(волк-лк)=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3636" y="471488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творчество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5715016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Arial Black" pitchFamily="34" charset="0"/>
              </a:rPr>
              <a:t>ФОЛЬКЛОР</a:t>
            </a:r>
            <a:endParaRPr lang="ru-RU" sz="40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ПОСЛОВИЦЫ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625989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Терпенье и труд	     а не ученье-тьма.</a:t>
            </a:r>
            <a:endParaRPr lang="ru-RU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Ученье-свет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</a:rPr>
              <a:t>,		</a:t>
            </a: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      там 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</a:rPr>
              <a:t>и счастье.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</a:rPr>
              <a:t>Не спеши языком,	</a:t>
            </a: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      всё 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</a:rPr>
              <a:t>перетрут.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</a:rPr>
              <a:t>Труд кормит,	         </a:t>
            </a: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     торопись 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</a:rPr>
              <a:t>делом.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</a:rPr>
              <a:t>Где труд,		</a:t>
            </a: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               а 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</a:rPr>
              <a:t>лень портит.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001156" cy="505461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Терпенье и труд	всё перетрут.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ru-RU" b="1" i="1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Ученье-свет,	а не ученье-тьма.</a:t>
            </a:r>
            <a:endParaRPr lang="ru-RU" b="1" dirty="0" smtClean="0">
              <a:latin typeface="Arial Black" pitchFamily="34" charset="0"/>
            </a:endParaRPr>
          </a:p>
          <a:p>
            <a:pPr>
              <a:buNone/>
            </a:pPr>
            <a:endParaRPr lang="ru-RU" b="1" i="1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Не спеши языком,	 торопись делом.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ru-RU" b="1" i="1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Труд кормит,	 а лень портит.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ru-RU" b="1" i="1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Где труд,	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там и счастье.   	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Лена\Рабочий стол\big_route_520_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693615" cy="60702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00570"/>
            <a:ext cx="8329642" cy="1928825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FFFF00"/>
                </a:solidFill>
              </a:rPr>
              <a:t>У медведя во бору грибы ,ягоды беру.</a:t>
            </a:r>
            <a:br>
              <a:rPr lang="ru-RU" sz="3200" b="1" dirty="0">
                <a:solidFill>
                  <a:srgbClr val="FFFF00"/>
                </a:solidFill>
              </a:rPr>
            </a:br>
            <a:r>
              <a:rPr lang="ru-RU" sz="3200" b="1" dirty="0">
                <a:solidFill>
                  <a:srgbClr val="FFFF00"/>
                </a:solidFill>
              </a:rPr>
              <a:t>А медведь не спит, всё на нас рычит.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bg1">
                    <a:lumMod val="95000"/>
                  </a:schemeClr>
                </a:solidFill>
              </a:rPr>
            </a:b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>
                <a:solidFill>
                  <a:srgbClr val="7030A0"/>
                </a:solidFill>
                <a:latin typeface="Arial Black" pitchFamily="34" charset="0"/>
              </a:rPr>
              <a:t>ЧСТШК</a:t>
            </a:r>
            <a:endParaRPr lang="ru-RU" sz="4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2285992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Arial Black" pitchFamily="34" charset="0"/>
              </a:rPr>
              <a:t>ЧАСТУШКА</a:t>
            </a:r>
            <a:endParaRPr lang="ru-RU" sz="48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5" name="narodnye_-_chastushki_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05758" y="5143512"/>
            <a:ext cx="642942" cy="64294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3280" y="3429000"/>
            <a:ext cx="326179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Лена\Рабочий стол\2923069qms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27835"/>
            <a:ext cx="9144000" cy="6834139"/>
          </a:xfrm>
          <a:prstGeom prst="rect">
            <a:avLst/>
          </a:prstGeom>
          <a:noFill/>
        </p:spPr>
      </p:pic>
      <p:pic>
        <p:nvPicPr>
          <p:cNvPr id="4" name="15_01__._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8148" y="5857892"/>
            <a:ext cx="876304" cy="876304"/>
          </a:xfrm>
          <a:prstGeom prst="rect">
            <a:avLst/>
          </a:prstGeom>
        </p:spPr>
      </p:pic>
      <p:pic>
        <p:nvPicPr>
          <p:cNvPr id="5" name="Рисунок 4" descr="весн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46666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42</Words>
  <Application>Microsoft Office PowerPoint</Application>
  <PresentationFormat>Экран (4:3)</PresentationFormat>
  <Paragraphs>31</Paragraphs>
  <Slides>6</Slides>
  <Notes>6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ПОСЛОВИЦЫ</vt:lpstr>
      <vt:lpstr>Слайд 3</vt:lpstr>
      <vt:lpstr>У медведя во бору грибы ,ягоды беру. А медведь не спит, всё на нас рычит. 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5</cp:revision>
  <dcterms:created xsi:type="dcterms:W3CDTF">2012-01-04T15:22:52Z</dcterms:created>
  <dcterms:modified xsi:type="dcterms:W3CDTF">2012-01-04T15:59:36Z</dcterms:modified>
</cp:coreProperties>
</file>