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243075-2AD8-4D04-B594-31DDD76E407D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E10993-AA00-4753-A871-D054CC94D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</a:rPr>
              <a:t>Какие портфели нравятся первоклассникам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err="1" smtClean="0"/>
              <a:t>Халиуллина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Гулия</a:t>
            </a:r>
            <a:r>
              <a:rPr lang="ru-RU" sz="2000" dirty="0" smtClean="0"/>
              <a:t> </a:t>
            </a:r>
            <a:r>
              <a:rPr lang="ru-RU" sz="2000" dirty="0" err="1" smtClean="0"/>
              <a:t>Хамитовна</a:t>
            </a:r>
            <a:r>
              <a:rPr lang="ru-RU" sz="2000" dirty="0" smtClean="0"/>
              <a:t>, воспитатель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1f028066563533cfd9bdc203131054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051720" y="764704"/>
            <a:ext cx="5400675" cy="5476875"/>
          </a:xfr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anets_herlitz-300x300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00808"/>
            <a:ext cx="3865562" cy="4176712"/>
          </a:xfrm>
        </p:spPr>
      </p:pic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3008313" cy="533876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Зимою книжками набит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летом пуст и крепко спит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Зимой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по улице бежит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летом в комнате лежит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Но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только осень настаёт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Меня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он за руку берёт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снова в дождик и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метель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Со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мной шагает мой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портфель.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sh_forma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66263" y="1481138"/>
            <a:ext cx="5011474" cy="452596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Какой портфель  выбрать?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35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6788150" cy="45259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i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2132856"/>
            <a:ext cx="4525962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Лучше </a:t>
            </a:r>
            <a:r>
              <a:rPr lang="ru-RU" sz="3200" dirty="0"/>
              <a:t>всего остановить свой выбор на ранце, который изготовлен из водонепроницаемого, прочного </a:t>
            </a:r>
            <a:r>
              <a:rPr lang="ru-RU" sz="3200" dirty="0" smtClean="0"/>
              <a:t>материала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ideonabludenie_shkola_m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98361" y="1481138"/>
            <a:ext cx="4547277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Вес портфеля – не более 10% от веса </a:t>
            </a:r>
            <a:r>
              <a:rPr lang="ru-RU" dirty="0" smtClean="0"/>
              <a:t>ребенка.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ff33281cb81e8dab966721e3b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772816"/>
            <a:ext cx="6028955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На сумке должны быть светоотражательные элементы, видимые в </a:t>
            </a:r>
            <a:r>
              <a:rPr lang="ru-RU" sz="4000" dirty="0" smtClean="0"/>
              <a:t>темноте.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4702069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315368"/>
            <a:ext cx="6264696" cy="384993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Ткань «спинки» должна быть натуральная, чтобы ребенок не </a:t>
            </a:r>
            <a:r>
              <a:rPr lang="ru-RU" dirty="0" smtClean="0"/>
              <a:t>потел.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ranets_ha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12776"/>
            <a:ext cx="4968552" cy="48245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В идеале – это ранец, с лямками 4 </a:t>
            </a:r>
            <a:r>
              <a:rPr lang="ru-RU" sz="3600" dirty="0" smtClean="0"/>
              <a:t>см.</a:t>
            </a:r>
            <a:endParaRPr lang="ru-RU" sz="3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121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Какие портфели нравятся первоклассникам.</vt:lpstr>
      <vt:lpstr>Слайд 2</vt:lpstr>
      <vt:lpstr>Какой портфель  выбрать?</vt:lpstr>
      <vt:lpstr>Слайд 4</vt:lpstr>
      <vt:lpstr>Лучше всего остановить свой выбор на ранце, который изготовлен из водонепроницаемого, прочного материала.</vt:lpstr>
      <vt:lpstr>Вес портфеля – не более 10% от веса ребенка.</vt:lpstr>
      <vt:lpstr>На сумке должны быть светоотражательные элементы, видимые в темноте. </vt:lpstr>
      <vt:lpstr>Ткань «спинки» должна быть натуральная, чтобы ребенок не потел.</vt:lpstr>
      <vt:lpstr>В идеале – это ранец, с лямками 4 см.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Происхождение слова «Портфель»</dc:title>
  <dc:creator>Ramis</dc:creator>
  <cp:lastModifiedBy>Ramis</cp:lastModifiedBy>
  <cp:revision>13</cp:revision>
  <dcterms:created xsi:type="dcterms:W3CDTF">2014-01-27T14:36:30Z</dcterms:created>
  <dcterms:modified xsi:type="dcterms:W3CDTF">2014-08-09T05:17:10Z</dcterms:modified>
</cp:coreProperties>
</file>