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7F42E-2EA1-431A-9A6C-C1854F08CBC5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E9502-D52B-40E1-BF93-A73D2AAB0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033E-85E5-40A4-9A11-6A3A16A7E814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F373-6C56-4846-A2E4-95C6E731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033E-85E5-40A4-9A11-6A3A16A7E814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F373-6C56-4846-A2E4-95C6E731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033E-85E5-40A4-9A11-6A3A16A7E814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F373-6C56-4846-A2E4-95C6E731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033E-85E5-40A4-9A11-6A3A16A7E814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F373-6C56-4846-A2E4-95C6E731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033E-85E5-40A4-9A11-6A3A16A7E814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F373-6C56-4846-A2E4-95C6E731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033E-85E5-40A4-9A11-6A3A16A7E814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F373-6C56-4846-A2E4-95C6E731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033E-85E5-40A4-9A11-6A3A16A7E814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F373-6C56-4846-A2E4-95C6E731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033E-85E5-40A4-9A11-6A3A16A7E814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F373-6C56-4846-A2E4-95C6E731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033E-85E5-40A4-9A11-6A3A16A7E814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F373-6C56-4846-A2E4-95C6E731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033E-85E5-40A4-9A11-6A3A16A7E814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F373-6C56-4846-A2E4-95C6E731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033E-85E5-40A4-9A11-6A3A16A7E814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F373-6C56-4846-A2E4-95C6E731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033E-85E5-40A4-9A11-6A3A16A7E814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F373-6C56-4846-A2E4-95C6E7311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/>
          <a:lstStyle/>
          <a:p>
            <a:r>
              <a:rPr lang="ru-RU" dirty="0" smtClean="0"/>
              <a:t>Буква 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00050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выполнила: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Пелепягина</a:t>
            </a:r>
            <a:r>
              <a:rPr lang="ru-RU" dirty="0" smtClean="0">
                <a:solidFill>
                  <a:schemeClr val="tx1"/>
                </a:solidFill>
              </a:rPr>
              <a:t> Э.А.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815290" cy="2000263"/>
          </a:xfrm>
        </p:spPr>
        <p:txBody>
          <a:bodyPr/>
          <a:lstStyle/>
          <a:p>
            <a:r>
              <a:rPr lang="ru-RU" dirty="0" smtClean="0"/>
              <a:t>Найди знакомые буквы.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8001056" cy="4357718"/>
          </a:xfrm>
        </p:spPr>
        <p:txBody>
          <a:bodyPr>
            <a:normAutofit/>
          </a:bodyPr>
          <a:lstStyle/>
          <a:p>
            <a:r>
              <a:rPr lang="ru-RU" sz="9600" dirty="0" smtClean="0"/>
              <a:t>Р у  М </a:t>
            </a:r>
            <a:r>
              <a:rPr lang="ru-RU" sz="9600" dirty="0" err="1" smtClean="0"/>
              <a:t>ш</a:t>
            </a:r>
            <a:r>
              <a:rPr lang="ru-RU" sz="9600" dirty="0" smtClean="0"/>
              <a:t> П О У </a:t>
            </a:r>
          </a:p>
          <a:p>
            <a:r>
              <a:rPr lang="ru-RU" sz="9600" dirty="0" smtClean="0"/>
              <a:t>А </a:t>
            </a:r>
            <a:r>
              <a:rPr lang="ru-RU" sz="9600" dirty="0" err="1" smtClean="0"/>
              <a:t>ы</a:t>
            </a:r>
            <a:r>
              <a:rPr lang="ru-RU" sz="9600" dirty="0" smtClean="0"/>
              <a:t> </a:t>
            </a:r>
            <a:r>
              <a:rPr lang="ru-RU" sz="9600" dirty="0" err="1" smtClean="0"/>
              <a:t>ц</a:t>
            </a:r>
            <a:r>
              <a:rPr lang="ru-RU" sz="9600" dirty="0" smtClean="0"/>
              <a:t> К е а о Т</a:t>
            </a:r>
            <a:endParaRPr lang="ru-RU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7958166" cy="1357321"/>
          </a:xfrm>
        </p:spPr>
        <p:txBody>
          <a:bodyPr/>
          <a:lstStyle/>
          <a:p>
            <a:r>
              <a:rPr lang="ru-RU" dirty="0" smtClean="0"/>
              <a:t>Как охают больные?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215370" cy="478634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 какого звука больные начинают охать?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en-US" sz="9600" b="1" dirty="0" smtClean="0">
                <a:solidFill>
                  <a:srgbClr val="FF0000"/>
                </a:solidFill>
              </a:rPr>
              <a:t>[</a:t>
            </a:r>
            <a:r>
              <a:rPr lang="ru-RU" sz="9600" b="1" dirty="0" smtClean="0">
                <a:solidFill>
                  <a:srgbClr val="FF0000"/>
                </a:solidFill>
              </a:rPr>
              <a:t> о </a:t>
            </a:r>
            <a:r>
              <a:rPr lang="en-US" sz="9600" b="1" dirty="0" smtClean="0">
                <a:solidFill>
                  <a:srgbClr val="FF0000"/>
                </a:solidFill>
              </a:rPr>
              <a:t>]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5"/>
            <a:ext cx="7958166" cy="1000131"/>
          </a:xfrm>
        </p:spPr>
        <p:txBody>
          <a:bodyPr/>
          <a:lstStyle/>
          <a:p>
            <a:r>
              <a:rPr lang="ru-RU" dirty="0" smtClean="0"/>
              <a:t>***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7272366" cy="4067188"/>
          </a:xfrm>
        </p:spPr>
        <p:txBody>
          <a:bodyPr>
            <a:noAutofit/>
          </a:bodyPr>
          <a:lstStyle/>
          <a:p>
            <a:r>
              <a:rPr lang="ru-RU" sz="6000" dirty="0" smtClean="0"/>
              <a:t>В этой букве нет угла,</a:t>
            </a:r>
          </a:p>
          <a:p>
            <a:r>
              <a:rPr lang="ru-RU" sz="6000" dirty="0" smtClean="0"/>
              <a:t>Оттого она кругла.</a:t>
            </a:r>
          </a:p>
          <a:p>
            <a:r>
              <a:rPr lang="ru-RU" sz="6000" dirty="0" smtClean="0"/>
              <a:t>До того она кругла,</a:t>
            </a:r>
          </a:p>
          <a:p>
            <a:r>
              <a:rPr lang="ru-RU" sz="6000" dirty="0" smtClean="0"/>
              <a:t>Покатиться бы могла.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143248"/>
            <a:ext cx="10230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О  О  О  О  О  О  О  О  О  О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214950"/>
            <a:ext cx="7272366" cy="1357322"/>
          </a:xfrm>
        </p:spPr>
        <p:txBody>
          <a:bodyPr/>
          <a:lstStyle/>
          <a:p>
            <a:r>
              <a:rPr lang="ru-RU" dirty="0" smtClean="0"/>
              <a:t>Прочитай. Придумай слова, которые начинаются на звук  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&amp;S\Администратор\Мои документы\Мои рисунки\ControlCenter3\Scan\CCF15092011_00001.jpg"/>
          <p:cNvPicPr>
            <a:picLocks noChangeAspect="1" noChangeArrowheads="1"/>
          </p:cNvPicPr>
          <p:nvPr/>
        </p:nvPicPr>
        <p:blipFill>
          <a:blip r:embed="rId2"/>
          <a:srcRect l="7018" t="5064" r="7018" b="37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5"/>
            <a:ext cx="8243918" cy="1214445"/>
          </a:xfrm>
        </p:spPr>
        <p:txBody>
          <a:bodyPr/>
          <a:lstStyle/>
          <a:p>
            <a:r>
              <a:rPr lang="ru-RU" dirty="0" smtClean="0"/>
              <a:t>***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286808" cy="4138626"/>
          </a:xfrm>
        </p:spPr>
        <p:txBody>
          <a:bodyPr>
            <a:normAutofit/>
          </a:bodyPr>
          <a:lstStyle/>
          <a:p>
            <a:r>
              <a:rPr lang="ru-RU" dirty="0" smtClean="0"/>
              <a:t>Осёл в кустах осу нашёл</a:t>
            </a:r>
          </a:p>
          <a:p>
            <a:r>
              <a:rPr lang="ru-RU" dirty="0"/>
              <a:t> </a:t>
            </a:r>
            <a:r>
              <a:rPr lang="ru-RU" dirty="0" smtClean="0"/>
              <a:t>Надев очки глядит осёл</a:t>
            </a:r>
          </a:p>
          <a:p>
            <a:r>
              <a:rPr lang="ru-RU" dirty="0"/>
              <a:t> </a:t>
            </a:r>
            <a:r>
              <a:rPr lang="ru-RU" dirty="0" smtClean="0"/>
              <a:t>кто это: птица, тигр, лиса?</a:t>
            </a:r>
          </a:p>
          <a:p>
            <a:r>
              <a:rPr lang="ru-RU" dirty="0" smtClean="0"/>
              <a:t>Оса ужалила осла.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Какие слова со звуком  о  встретились вам?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3643314"/>
            <a:ext cx="10230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1"/>
            <a:ext cx="7886728" cy="928693"/>
          </a:xfrm>
        </p:spPr>
        <p:txBody>
          <a:bodyPr/>
          <a:lstStyle/>
          <a:p>
            <a:r>
              <a:rPr lang="ru-RU" dirty="0" smtClean="0"/>
              <a:t>Читай!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85860"/>
            <a:ext cx="8072494" cy="5000660"/>
          </a:xfrm>
        </p:spPr>
        <p:txBody>
          <a:bodyPr>
            <a:no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Оо</a:t>
            </a:r>
            <a:r>
              <a:rPr lang="ru-RU" sz="4400" b="1" dirty="0" smtClean="0">
                <a:solidFill>
                  <a:srgbClr val="FF0000"/>
                </a:solidFill>
              </a:rPr>
              <a:t> – о – </a:t>
            </a:r>
            <a:r>
              <a:rPr lang="ru-RU" sz="4400" b="1" dirty="0" err="1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</a:rPr>
              <a:t> – </a:t>
            </a:r>
            <a:r>
              <a:rPr lang="ru-RU" sz="4400" b="1" dirty="0" err="1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ru-RU" sz="4400" b="1" dirty="0" err="1" smtClean="0">
                <a:solidFill>
                  <a:srgbClr val="FF0000"/>
                </a:solidFill>
              </a:rPr>
              <a:t>Оу</a:t>
            </a:r>
            <a:r>
              <a:rPr lang="ru-RU" sz="4400" b="1" dirty="0" smtClean="0">
                <a:solidFill>
                  <a:srgbClr val="FF0000"/>
                </a:solidFill>
              </a:rPr>
              <a:t> –у –</a:t>
            </a:r>
            <a:r>
              <a:rPr lang="ru-RU" sz="4400" b="1" dirty="0" err="1" smtClean="0">
                <a:solidFill>
                  <a:srgbClr val="FF0000"/>
                </a:solidFill>
              </a:rPr>
              <a:t>у</a:t>
            </a:r>
            <a:r>
              <a:rPr lang="ru-RU" sz="4400" b="1" dirty="0" smtClean="0">
                <a:solidFill>
                  <a:srgbClr val="FF0000"/>
                </a:solidFill>
              </a:rPr>
              <a:t> – </a:t>
            </a:r>
            <a:r>
              <a:rPr lang="ru-RU" sz="4400" b="1" dirty="0" err="1" smtClean="0">
                <a:solidFill>
                  <a:srgbClr val="FF0000"/>
                </a:solidFill>
              </a:rPr>
              <a:t>у</a:t>
            </a:r>
            <a:r>
              <a:rPr lang="ru-RU" sz="4400" b="1" dirty="0" smtClean="0">
                <a:solidFill>
                  <a:srgbClr val="FF0000"/>
                </a:solidFill>
              </a:rPr>
              <a:t> !</a:t>
            </a:r>
          </a:p>
          <a:p>
            <a:r>
              <a:rPr lang="ru-RU" sz="4400" b="1" dirty="0" err="1" smtClean="0">
                <a:solidFill>
                  <a:srgbClr val="FF0000"/>
                </a:solidFill>
              </a:rPr>
              <a:t>Оа</a:t>
            </a:r>
            <a:r>
              <a:rPr lang="ru-RU" sz="4400" b="1" dirty="0" smtClean="0">
                <a:solidFill>
                  <a:srgbClr val="FF0000"/>
                </a:solidFill>
              </a:rPr>
              <a:t> – а – </a:t>
            </a:r>
            <a:r>
              <a:rPr lang="ru-RU" sz="4400" b="1" dirty="0" err="1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>
                <a:solidFill>
                  <a:srgbClr val="FF0000"/>
                </a:solidFill>
              </a:rPr>
              <a:t>- </a:t>
            </a:r>
            <a:r>
              <a:rPr lang="ru-RU" sz="4400" b="1" dirty="0" err="1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ru-RU" sz="4400" b="1" dirty="0" err="1" smtClean="0">
                <a:solidFill>
                  <a:srgbClr val="FF0000"/>
                </a:solidFill>
              </a:rPr>
              <a:t>Ао</a:t>
            </a:r>
            <a:r>
              <a:rPr lang="ru-RU" sz="4400" b="1" dirty="0" smtClean="0">
                <a:solidFill>
                  <a:srgbClr val="FF0000"/>
                </a:solidFill>
              </a:rPr>
              <a:t> –о – </a:t>
            </a:r>
            <a:r>
              <a:rPr lang="ru-RU" sz="4400" b="1" dirty="0" err="1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</a:rPr>
              <a:t> – </a:t>
            </a:r>
            <a:r>
              <a:rPr lang="ru-RU" sz="4400" b="1" dirty="0" err="1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</a:rPr>
              <a:t> !</a:t>
            </a:r>
          </a:p>
          <a:p>
            <a:r>
              <a:rPr lang="ru-RU" sz="4400" b="1" dirty="0" err="1" smtClean="0">
                <a:solidFill>
                  <a:srgbClr val="FF0000"/>
                </a:solidFill>
              </a:rPr>
              <a:t>Уо</a:t>
            </a:r>
            <a:r>
              <a:rPr lang="ru-RU" sz="4400" b="1" dirty="0" smtClean="0">
                <a:solidFill>
                  <a:srgbClr val="FF0000"/>
                </a:solidFill>
              </a:rPr>
              <a:t> –о –</a:t>
            </a:r>
            <a:r>
              <a:rPr lang="ru-RU" sz="4400" b="1" dirty="0" err="1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</a:rPr>
              <a:t> – </a:t>
            </a:r>
            <a:r>
              <a:rPr lang="ru-RU" sz="4400" b="1" dirty="0" err="1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</a:rPr>
              <a:t> !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О –</a:t>
            </a:r>
            <a:r>
              <a:rPr lang="ru-RU" sz="4400" b="1" dirty="0" err="1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</a:rPr>
              <a:t> –</a:t>
            </a:r>
            <a:r>
              <a:rPr lang="ru-RU" sz="4400" b="1" dirty="0" err="1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</a:rPr>
              <a:t> –</a:t>
            </a:r>
            <a:r>
              <a:rPr lang="ru-RU" sz="4400" b="1" dirty="0" err="1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</a:rPr>
              <a:t> –а!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169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Буква О.</vt:lpstr>
      <vt:lpstr>Найди знакомые буквы.</vt:lpstr>
      <vt:lpstr>Как охают больные?</vt:lpstr>
      <vt:lpstr>***</vt:lpstr>
      <vt:lpstr>О  О  О  О  О  О  О  О  О  О</vt:lpstr>
      <vt:lpstr>Слайд 6</vt:lpstr>
      <vt:lpstr>Слайд 7</vt:lpstr>
      <vt:lpstr>***</vt:lpstr>
      <vt:lpstr>Читай!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знакомые буквы.</dc:title>
  <dc:creator>Роман</dc:creator>
  <cp:lastModifiedBy>Роман</cp:lastModifiedBy>
  <cp:revision>8</cp:revision>
  <dcterms:created xsi:type="dcterms:W3CDTF">2011-09-15T15:30:37Z</dcterms:created>
  <dcterms:modified xsi:type="dcterms:W3CDTF">2012-01-17T17:55:26Z</dcterms:modified>
</cp:coreProperties>
</file>