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3" r:id="rId4"/>
    <p:sldId id="262" r:id="rId5"/>
    <p:sldId id="261" r:id="rId6"/>
    <p:sldId id="264" r:id="rId7"/>
    <p:sldId id="265" r:id="rId8"/>
    <p:sldId id="266" r:id="rId9"/>
    <p:sldId id="268" r:id="rId10"/>
    <p:sldId id="267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268F9-ACC8-4587-B6B3-18E3F0DBD280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CD61D4-76DF-4085-8B31-3B87CC5BF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D61D4-76DF-4085-8B31-3B87CC5BF2B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A83849-346D-41AF-8380-DCF136C3EB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FFB7-492B-4228-AE5D-88143909ED01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B6B7-E258-4E32-B8CB-CC9BDC5F3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5F45-2A37-4BB4-BB27-7A734A58E2B1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113F-0E64-41BC-9B75-9A22904BD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84D6-4158-4A42-BEFF-FE9C67AE1F2D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81B6-C4DF-479E-9AB1-210CE8986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0F73-6C55-4C1B-9358-12B9FD174D9D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6B04-0725-472B-82D6-4B8A7D12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731A-B266-4D23-9732-0696DFF848FF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090F-D562-465C-B4D5-26FAD0F8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3933-04AD-4F7B-A7A1-687E9997CB74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CE2C-DE4D-475F-AF57-B8A07F007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F3A9-2DE9-4BDB-ABE4-8CD6514E3739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6E29-4F12-47FC-98F9-EA37F59F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4266-8D4C-47E1-AE74-31E4D8B8CB1C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0B91-13E8-4690-81DF-E5DEDF68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FF7D-C83A-4AF5-B8D3-D9441D946D1A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A7B0-8059-456E-AF51-DBF9DED1D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7F90-FE8B-436B-984B-853A80632283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7BFB-9ED1-4366-91F8-B15E216EE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B4B8-7307-4FF8-A103-0C323DB14BED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F17C-0A73-4E7D-91A8-956BE2B5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4E8B8-CA21-4E42-B0E6-3DC9FF6B9C94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0E36B-ECE4-44AD-843E-145E0A5B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ripple.ru/?p=1313" TargetMode="External"/><Relationship Id="rId3" Type="http://schemas.openxmlformats.org/officeDocument/2006/relationships/hyperlink" Target="http://lesnoyskitalets.livejournal.com/15712.html" TargetMode="External"/><Relationship Id="rId7" Type="http://schemas.openxmlformats.org/officeDocument/2006/relationships/hyperlink" Target="http://nnm.ru/blogs/sexy_baby/zimnie_peiyzazhi_1/" TargetMode="External"/><Relationship Id="rId2" Type="http://schemas.openxmlformats.org/officeDocument/2006/relationships/hyperlink" Target="http://www.liveinternet.ru/users/okluba/post19656739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ims-3dn.ru/showthread.php?t=867&amp;page=3" TargetMode="External"/><Relationship Id="rId11" Type="http://schemas.openxmlformats.org/officeDocument/2006/relationships/hyperlink" Target="http://golands2009.ya.ru/posts.xml?tb=740" TargetMode="External"/><Relationship Id="rId5" Type="http://schemas.openxmlformats.org/officeDocument/2006/relationships/hyperlink" Target="http://pushkin.ellink.ru/pushkin/push1.asp" TargetMode="External"/><Relationship Id="rId10" Type="http://schemas.openxmlformats.org/officeDocument/2006/relationships/hyperlink" Target="http://doggie.ucoz.ru/photo/2-0-5-3" TargetMode="External"/><Relationship Id="rId4" Type="http://schemas.openxmlformats.org/officeDocument/2006/relationships/hyperlink" Target="http://allschool.3dn.ru/publ/17-1-0-6" TargetMode="External"/><Relationship Id="rId9" Type="http://schemas.openxmlformats.org/officeDocument/2006/relationships/hyperlink" Target="http://www.mnogosmexa.ru/nature/winter-landscapes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2012-01-19_18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7277"/>
          </a:xfrm>
          <a:prstGeom prst="rect">
            <a:avLst/>
          </a:prstGeom>
          <a:noFill/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95536" y="332656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ИДЁТ  ВОЛШЕБНИЦА ЗИМА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580063" y="5157788"/>
            <a:ext cx="33131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Выполнила учитель начальных классов МБОУ СОШ № 16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Володина Ольга Борисовна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А\Desktop\2012-01-19_18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365" cy="46801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Как понимаешь выражение «проказы матушки зимы»</a:t>
            </a:r>
          </a:p>
        </p:txBody>
      </p:sp>
      <p:pic>
        <p:nvPicPr>
          <p:cNvPr id="6147" name="Picture 3" descr="C:\Users\МАМА\Desktop\2012-01-19_183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3068960"/>
            <a:ext cx="4932040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Домашнее задание: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</a:rPr>
              <a:t>Выучить стихи наизусть.</a:t>
            </a:r>
          </a:p>
          <a:p>
            <a:r>
              <a:rPr lang="ru-RU" b="1" i="1" smtClean="0">
                <a:solidFill>
                  <a:srgbClr val="7030A0"/>
                </a:solidFill>
              </a:rPr>
              <a:t>Нарисовать иллюстрации к данным стихам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004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материалы: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hlinkClick r:id="rId2"/>
              </a:rPr>
              <a:t>http://www.liveinternet.ru/users/okluba/post196567398/</a:t>
            </a:r>
            <a:endParaRPr lang="ru-RU" sz="2000" smtClean="0"/>
          </a:p>
          <a:p>
            <a:r>
              <a:rPr lang="en-US" sz="2000" smtClean="0">
                <a:hlinkClick r:id="rId3"/>
              </a:rPr>
              <a:t>http://lesnoyskitalets.livejournal.com/15712.html</a:t>
            </a:r>
            <a:endParaRPr lang="ru-RU" sz="2000" smtClean="0"/>
          </a:p>
          <a:p>
            <a:r>
              <a:rPr lang="en-US" sz="2000" smtClean="0">
                <a:hlinkClick r:id="rId4"/>
              </a:rPr>
              <a:t>http://allschool.3dn.ru/publ/17-1-0-6</a:t>
            </a:r>
            <a:endParaRPr lang="ru-RU" sz="2000" smtClean="0"/>
          </a:p>
          <a:p>
            <a:r>
              <a:rPr lang="en-US" sz="2000" smtClean="0">
                <a:hlinkClick r:id="rId5"/>
              </a:rPr>
              <a:t>http://pushkin.ellink.ru/pushkin/push1.asp</a:t>
            </a:r>
            <a:endParaRPr lang="ru-RU" sz="2000" smtClean="0"/>
          </a:p>
          <a:p>
            <a:r>
              <a:rPr lang="en-US" sz="2000" smtClean="0">
                <a:hlinkClick r:id="rId6"/>
              </a:rPr>
              <a:t>http://www.thesims-3dn.ru/showthread.php?t=867&amp;page=3</a:t>
            </a:r>
            <a:endParaRPr lang="ru-RU" sz="2000" smtClean="0"/>
          </a:p>
          <a:p>
            <a:r>
              <a:rPr lang="en-US" sz="2000" smtClean="0">
                <a:hlinkClick r:id="rId7"/>
              </a:rPr>
              <a:t>http://nnm.ru/blogs/sexy_baby/zimnie_peiyzazhi_1/</a:t>
            </a:r>
            <a:endParaRPr lang="ru-RU" sz="2000" smtClean="0"/>
          </a:p>
          <a:p>
            <a:endParaRPr lang="ru-RU" sz="2000" smtClean="0"/>
          </a:p>
          <a:p>
            <a:r>
              <a:rPr lang="en-US" sz="2000" smtClean="0">
                <a:hlinkClick r:id="rId8"/>
              </a:rPr>
              <a:t>http://tripple.ru/?p=1313</a:t>
            </a:r>
            <a:endParaRPr lang="ru-RU" sz="2000" smtClean="0"/>
          </a:p>
          <a:p>
            <a:r>
              <a:rPr lang="en-US" sz="2000" smtClean="0">
                <a:hlinkClick r:id="rId9"/>
              </a:rPr>
              <a:t>http://www.mnogosmexa.ru/nature/winter-landscapes.php</a:t>
            </a:r>
            <a:endParaRPr lang="ru-RU" sz="2000" smtClean="0"/>
          </a:p>
          <a:p>
            <a:r>
              <a:rPr lang="en-US" sz="2000" smtClean="0">
                <a:hlinkClick r:id="rId10"/>
              </a:rPr>
              <a:t>http://doggie.ucoz.ru/photo/2-0-5-3</a:t>
            </a:r>
            <a:endParaRPr lang="ru-RU" sz="2000" smtClean="0"/>
          </a:p>
          <a:p>
            <a:r>
              <a:rPr lang="en-US" sz="2000" smtClean="0">
                <a:hlinkClick r:id="rId11"/>
              </a:rPr>
              <a:t>http://golands2009.ya.ru/posts.xml?tb=740</a:t>
            </a:r>
            <a:endParaRPr lang="ru-RU" sz="2000" smtClean="0"/>
          </a:p>
          <a:p>
            <a:r>
              <a:rPr lang="en-US" sz="2000" smtClean="0"/>
              <a:t>http://migranov.ru/winter.php</a:t>
            </a:r>
            <a:endParaRPr lang="ru-RU" sz="20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2012-01-19_18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33048" cy="7546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2012-01-19_18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73160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768725" cy="511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219700" y="5805488"/>
            <a:ext cx="3313113" cy="646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1895-1925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176464" cy="49685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Black" pitchFamily="34" charset="0"/>
              </a:rPr>
              <a:t>Александр Пушкин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805264"/>
            <a:ext cx="33843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1799-1837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388" y="0"/>
            <a:ext cx="4321175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Сергей Александрович Есенин</a:t>
            </a:r>
          </a:p>
          <a:p>
            <a:r>
              <a:rPr lang="ru-RU">
                <a:latin typeface="Calibri" pitchFamily="34" charset="0"/>
              </a:rPr>
              <a:t>родился 3 октября 1895 года в селе Константиново Рязанской губернии в крестьянской семье. С двух лет "по бедности отца и многочисленности семейства" был отдан на воспитание зажиточному деду по матери. В пять лет научился читать, в девять лет начал писать стихи, подражая частушкам.</a:t>
            </a:r>
          </a:p>
          <a:p>
            <a:r>
              <a:rPr lang="ru-RU">
                <a:latin typeface="Calibri" pitchFamily="34" charset="0"/>
              </a:rPr>
              <a:t>     Учился Есенин в Константиновском земском училище, готовящей сельских учителей. После окончания школы год жил в селе. Семнадцати лет уехал в Москву, работал в конторе у купца, корректором в типографии; продолжая писать стихи. В 1912 поступил в Народный университет на историко-философское отделение, проучился полтора года.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79512" y="5301208"/>
            <a:ext cx="4249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 своей поэзии Есенин сумел выразить горячую любовь в своей земле, природе, людям.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643438" y="0"/>
            <a:ext cx="42497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Александр Сергеевич Пушкин </a:t>
            </a:r>
          </a:p>
          <a:p>
            <a:r>
              <a:rPr lang="ru-RU">
                <a:latin typeface="Calibri" pitchFamily="34" charset="0"/>
              </a:rPr>
              <a:t>родился 6 июня 1799 года в Москве в дворянской помещичьей семье (отец его был майор в отставке). </a:t>
            </a:r>
          </a:p>
          <a:p>
            <a:r>
              <a:rPr lang="ru-RU">
                <a:latin typeface="Calibri" pitchFamily="34" charset="0"/>
              </a:rPr>
              <a:t>Семья принадлежала к самой образованной части московского общества.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4643438" y="1989138"/>
            <a:ext cx="4213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их доме, точнее, в квартире, которую снимали родители Пушкина, собирались поэты, художники, музыканты. </a:t>
            </a: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4643438" y="2924175"/>
            <a:ext cx="4356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12 лет, получив начатки домашнего воспитания, Александр был отвезен учиться в новое, учебное заведение - Царскосельский Лицей под Петербургом, место, где располагалась летняя резиденция русских царей и 1817 году закончил его с отличием.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00563" y="115888"/>
            <a:ext cx="0" cy="655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4572000" y="4868863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«Начал я писать с 13-летнего возраста и печатать почти с того же времени», - вспоминал Пушкин впоследствии.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4643438" y="5732463"/>
            <a:ext cx="4356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Вскоре Пушкин переехал в Петербург и поступил в коллегию иностранных дел в чине коллежского секретаря.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Сравнение стихотворений: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47713"/>
            <a:ext cx="903605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620713"/>
            <a:ext cx="669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Как Пушкин называет зиму?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196975"/>
            <a:ext cx="7345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Какие чувства вызывает у  Есенина зима?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1700213"/>
            <a:ext cx="7632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Как зима преобразила землю в стихотворении Пушкина?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2780928"/>
            <a:ext cx="741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О каком признаки природы идёт речь в первых строчках этих стихотворений?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3716338"/>
            <a:ext cx="7343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alibri" pitchFamily="34" charset="0"/>
              </a:rPr>
              <a:t>О каких  коврах пишут поэты в  своих произведениях?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5229225"/>
            <a:ext cx="712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alibri" pitchFamily="34" charset="0"/>
              </a:rPr>
              <a:t>Найдите слова с переносным значением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68313" y="5949950"/>
            <a:ext cx="81359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Соотнеси картинки к стихам.</a:t>
            </a:r>
          </a:p>
        </p:txBody>
      </p:sp>
      <p:pic>
        <p:nvPicPr>
          <p:cNvPr id="1026" name="Picture 2" descr="C:\Users\МАМА\Desktop\2012-01-19_182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783856" cy="5570628"/>
          </a:xfrm>
          <a:prstGeom prst="rect">
            <a:avLst/>
          </a:prstGeom>
          <a:noFill/>
        </p:spPr>
      </p:pic>
      <p:pic>
        <p:nvPicPr>
          <p:cNvPr id="1027" name="Picture 3" descr="C:\Users\МАМА\Desktop\2012-01-19_183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746332" cy="56319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МА\Desktop\2012-01-19_18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12375"/>
            <a:ext cx="9251504" cy="6970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Здесь мы встретили слово </a:t>
            </a:r>
            <a:r>
              <a:rPr lang="ru-RU" b="1" i="1" dirty="0" err="1" smtClean="0">
                <a:solidFill>
                  <a:srgbClr val="FFFF00"/>
                </a:solidFill>
              </a:rPr>
              <a:t>стозвоном</a:t>
            </a:r>
            <a:r>
              <a:rPr lang="ru-RU" dirty="0" smtClean="0">
                <a:solidFill>
                  <a:srgbClr val="FFFF00"/>
                </a:solidFill>
              </a:rPr>
              <a:t>. Это слово придумал Есенин. Чтобы понять его, я вам открою секрет. Если в сильный мороз вы подойдете к сосне, то услышите, как дерево звенит от мороза. Теперь вы сможете объяснить выражение </a:t>
            </a:r>
            <a:r>
              <a:rPr lang="ru-RU" b="1" i="1" dirty="0" err="1" smtClean="0">
                <a:solidFill>
                  <a:srgbClr val="FFFF00"/>
                </a:solidFill>
              </a:rPr>
              <a:t>стозвон</a:t>
            </a:r>
            <a:r>
              <a:rPr lang="ru-RU" dirty="0" smtClean="0">
                <a:solidFill>
                  <a:srgbClr val="FFFF00"/>
                </a:solidFill>
              </a:rPr>
              <a:t> сосняка?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356100" y="0"/>
            <a:ext cx="47879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Стозвон</a:t>
            </a:r>
            <a:r>
              <a:rPr lang="ru-RU" sz="4000">
                <a:latin typeface="Calibri" pitchFamily="34" charset="0"/>
              </a:rPr>
              <a:t> сосняка - это звенящая морозная тишина, когда любой малый звук: скрип снега под ногой или потрескивание деревьев от мороза раздаётся в абсолютной тишине стозвонным эхом. </a:t>
            </a:r>
          </a:p>
        </p:txBody>
      </p:sp>
      <p:pic>
        <p:nvPicPr>
          <p:cNvPr id="5122" name="Picture 2" descr="C:\Users\МАМА\Desktop\2012-01-19_18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056754" cy="60986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414</Words>
  <Application>Microsoft Office PowerPoint</Application>
  <PresentationFormat>Экран (4:3)</PresentationFormat>
  <Paragraphs>48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Сравнение стихотворений: </vt:lpstr>
      <vt:lpstr>Слайд 7</vt:lpstr>
      <vt:lpstr>       Здесь мы встретили слово стозвоном. Это слово придумал Есенин. Чтобы понять его, я вам открою секрет. Если в сильный мороз вы подойдете к сосне, то услышите, как дерево звенит от мороза. Теперь вы сможете объяснить выражение стозвон сосняка?</vt:lpstr>
      <vt:lpstr>Слайд 9</vt:lpstr>
      <vt:lpstr>Как понимаешь выражение «проказы матушки зимы»</vt:lpstr>
      <vt:lpstr>Домашнее задание:</vt:lpstr>
      <vt:lpstr>Использованные материалы: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21</cp:revision>
  <dcterms:created xsi:type="dcterms:W3CDTF">2012-01-15T13:22:07Z</dcterms:created>
  <dcterms:modified xsi:type="dcterms:W3CDTF">2012-01-19T17:10:02Z</dcterms:modified>
</cp:coreProperties>
</file>