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D41A9-C425-4C36-A84C-01B685E5D066}" type="datetimeFigureOut">
              <a:rPr lang="ru-RU" smtClean="0"/>
              <a:pPr/>
              <a:t>15.02.2010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5766A-61A6-4205-A2E8-96B17E82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D41A9-C425-4C36-A84C-01B685E5D066}" type="datetimeFigureOut">
              <a:rPr lang="ru-RU" smtClean="0"/>
              <a:pPr/>
              <a:t>15.02.2010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5766A-61A6-4205-A2E8-96B17E82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D41A9-C425-4C36-A84C-01B685E5D066}" type="datetimeFigureOut">
              <a:rPr lang="ru-RU" smtClean="0"/>
              <a:pPr/>
              <a:t>15.02.2010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5766A-61A6-4205-A2E8-96B17E82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D41A9-C425-4C36-A84C-01B685E5D066}" type="datetimeFigureOut">
              <a:rPr lang="ru-RU" smtClean="0"/>
              <a:pPr/>
              <a:t>15.02.2010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5766A-61A6-4205-A2E8-96B17E82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D41A9-C425-4C36-A84C-01B685E5D066}" type="datetimeFigureOut">
              <a:rPr lang="ru-RU" smtClean="0"/>
              <a:pPr/>
              <a:t>15.02.2010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5766A-61A6-4205-A2E8-96B17E82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D41A9-C425-4C36-A84C-01B685E5D066}" type="datetimeFigureOut">
              <a:rPr lang="ru-RU" smtClean="0"/>
              <a:pPr/>
              <a:t>15.02.2010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5766A-61A6-4205-A2E8-96B17E82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D41A9-C425-4C36-A84C-01B685E5D066}" type="datetimeFigureOut">
              <a:rPr lang="ru-RU" smtClean="0"/>
              <a:pPr/>
              <a:t>15.02.2010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5766A-61A6-4205-A2E8-96B17E82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D41A9-C425-4C36-A84C-01B685E5D066}" type="datetimeFigureOut">
              <a:rPr lang="ru-RU" smtClean="0"/>
              <a:pPr/>
              <a:t>15.02.2010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5766A-61A6-4205-A2E8-96B17E82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D41A9-C425-4C36-A84C-01B685E5D066}" type="datetimeFigureOut">
              <a:rPr lang="ru-RU" smtClean="0"/>
              <a:pPr/>
              <a:t>15.02.2010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5766A-61A6-4205-A2E8-96B17E82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D41A9-C425-4C36-A84C-01B685E5D066}" type="datetimeFigureOut">
              <a:rPr lang="ru-RU" smtClean="0"/>
              <a:pPr/>
              <a:t>15.02.2010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5766A-61A6-4205-A2E8-96B17E82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D41A9-C425-4C36-A84C-01B685E5D066}" type="datetimeFigureOut">
              <a:rPr lang="ru-RU" smtClean="0"/>
              <a:pPr/>
              <a:t>15.02.2010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5766A-61A6-4205-A2E8-96B17E8294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D7D41A9-C425-4C36-A84C-01B685E5D066}" type="datetimeFigureOut">
              <a:rPr lang="ru-RU" smtClean="0"/>
              <a:pPr/>
              <a:t>15.02.2010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95766A-61A6-4205-A2E8-96B17E82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357166"/>
            <a:ext cx="7772400" cy="5929354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714356"/>
            <a:ext cx="7772400" cy="91440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r>
              <a:rPr lang="tt-RU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Һәр җир карланган,</a:t>
            </a:r>
            <a:r>
              <a:rPr lang="ru-RU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tt-RU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Сулар бозланган,</a:t>
            </a:r>
            <a:r>
              <a:rPr lang="ru-RU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tt-RU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Уйный җил-буран,</a:t>
            </a:r>
            <a:r>
              <a:rPr lang="ru-RU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tt-RU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Бу кайчак була?</a:t>
            </a:r>
            <a:endParaRPr lang="ru-RU" sz="4800" b="1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956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8643998" cy="648299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587-900-6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42124" cy="642942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561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t-RU" sz="3600" b="1" dirty="0" smtClean="0"/>
              <a:t>Антонимнар өстәп язарга.</a:t>
            </a:r>
            <a:endParaRPr lang="ru-RU" sz="3600" dirty="0" smtClean="0"/>
          </a:p>
          <a:p>
            <a:r>
              <a:rPr lang="tt-RU" sz="3600" dirty="0" smtClean="0"/>
              <a:t>Җәй көне җылы, ә кыш  көне                  була.</a:t>
            </a:r>
            <a:endParaRPr lang="ru-RU" sz="3600" dirty="0" smtClean="0"/>
          </a:p>
          <a:p>
            <a:r>
              <a:rPr lang="tt-RU" sz="3600" dirty="0" smtClean="0"/>
              <a:t>Кар йомшак, ә боз               .        </a:t>
            </a:r>
            <a:endParaRPr lang="ru-RU" sz="3600" dirty="0" smtClean="0"/>
          </a:p>
          <a:p>
            <a:r>
              <a:rPr lang="tt-RU" sz="3600" dirty="0" smtClean="0"/>
              <a:t>Җәй яшел, ә кыш                  .        </a:t>
            </a:r>
            <a:endParaRPr lang="ru-RU" sz="3600" dirty="0" smtClean="0"/>
          </a:p>
          <a:p>
            <a:r>
              <a:rPr lang="tt-RU" sz="3600" dirty="0" smtClean="0"/>
              <a:t>Кышкы көн кыска, ә төн         .               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418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b="1" dirty="0" smtClean="0"/>
              <a:t>Җөмләләрне тулыландырыгыз.</a:t>
            </a:r>
            <a:endParaRPr lang="ru-RU" dirty="0" smtClean="0"/>
          </a:p>
          <a:p>
            <a:r>
              <a:rPr lang="tt-RU" dirty="0" smtClean="0"/>
              <a:t>Чиста,                    ,                  ,                       һава.</a:t>
            </a:r>
            <a:endParaRPr lang="ru-RU" dirty="0" smtClean="0"/>
          </a:p>
          <a:p>
            <a:r>
              <a:rPr lang="tt-RU" dirty="0" smtClean="0"/>
              <a:t>Салкын,                   ,                 ,                     җил исә.</a:t>
            </a:r>
            <a:endParaRPr lang="ru-RU" dirty="0" smtClean="0"/>
          </a:p>
          <a:p>
            <a:r>
              <a:rPr lang="tt-RU" dirty="0" smtClean="0"/>
              <a:t>Йомшак,                  ,                 ,                      кар ява.</a:t>
            </a:r>
            <a:endParaRPr lang="ru-RU" dirty="0" smtClean="0"/>
          </a:p>
          <a:p>
            <a:r>
              <a:rPr lang="tt-RU" dirty="0" smtClean="0"/>
              <a:t>Күк биек,                      ,                ,                          .</a:t>
            </a:r>
            <a:endParaRPr lang="ru-RU" dirty="0" smtClean="0"/>
          </a:p>
          <a:p>
            <a:r>
              <a:rPr lang="tt-RU" dirty="0" smtClean="0"/>
              <a:t>Салкын,                          ,                    ,                            кыш җитте.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561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t-RU" sz="4800" dirty="0" smtClean="0">
                <a:solidFill>
                  <a:srgbClr val="0070C0"/>
                </a:solidFill>
              </a:rPr>
              <a:t>Табигать ул,тиңсез хәзинә</a:t>
            </a:r>
            <a:endParaRPr lang="ru-RU" sz="4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t-RU" sz="4800" dirty="0" smtClean="0">
                <a:solidFill>
                  <a:srgbClr val="0070C0"/>
                </a:solidFill>
              </a:rPr>
              <a:t>Шаулы урман, челтер чишмә дә.</a:t>
            </a:r>
            <a:endParaRPr lang="ru-RU" sz="4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t-RU" sz="4800" dirty="0" smtClean="0">
                <a:solidFill>
                  <a:srgbClr val="0070C0"/>
                </a:solidFill>
              </a:rPr>
              <a:t>Яшел болын да ул, зәңгәр күк тә,</a:t>
            </a:r>
            <a:endParaRPr lang="ru-RU" sz="4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t-RU" sz="4800" dirty="0" smtClean="0">
                <a:solidFill>
                  <a:srgbClr val="0070C0"/>
                </a:solidFill>
              </a:rPr>
              <a:t>Сакла аны , аңа син тимә!</a:t>
            </a:r>
            <a:endParaRPr lang="ru-RU" sz="4800" dirty="0" smtClean="0">
              <a:solidFill>
                <a:srgbClr val="0070C0"/>
              </a:solidFill>
            </a:endParaRPr>
          </a:p>
          <a:p>
            <a:endParaRPr lang="ru-RU" sz="6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35000"/>
                <a:satMod val="150000"/>
              </a:schemeClr>
            </a:gs>
            <a:gs pos="45000">
              <a:schemeClr val="bg1">
                <a:shade val="68000"/>
                <a:satMod val="155000"/>
              </a:schemeClr>
            </a:gs>
            <a:gs pos="100000">
              <a:schemeClr val="bg1">
                <a:tint val="70000"/>
                <a:satMod val="1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5606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8604"/>
            <a:ext cx="282678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4643446"/>
            <a:ext cx="46434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54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Декабрь»</a:t>
            </a:r>
            <a:endParaRPr lang="ru-RU" sz="54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234290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7613" y="2143116"/>
            <a:ext cx="242907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500042"/>
            <a:ext cx="2500298" cy="317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84730"/>
          </a:xfrm>
        </p:spPr>
        <p:txBody>
          <a:bodyPr>
            <a:noAutofit/>
          </a:bodyPr>
          <a:lstStyle/>
          <a:p>
            <a:r>
              <a:rPr lang="tt-RU" sz="3600" dirty="0" smtClean="0"/>
              <a:t>Җәяүле буран-җирне себертеп исә торган җил-буран.</a:t>
            </a:r>
            <a:endParaRPr lang="ru-RU" sz="3600" dirty="0" smtClean="0"/>
          </a:p>
          <a:p>
            <a:r>
              <a:rPr lang="tt-RU" sz="3600" dirty="0" smtClean="0"/>
              <a:t>Җылу- елга яки күлнең кышын да туңмый калган өлеше.</a:t>
            </a:r>
            <a:endParaRPr lang="ru-RU" sz="3600" dirty="0" smtClean="0"/>
          </a:p>
          <a:p>
            <a:r>
              <a:rPr lang="tt-RU" sz="3600" dirty="0" smtClean="0"/>
              <a:t>Кырпак кар-вак бөртекле кар.</a:t>
            </a:r>
            <a:endParaRPr lang="ru-RU" sz="3600" dirty="0" smtClean="0"/>
          </a:p>
          <a:p>
            <a:r>
              <a:rPr lang="tt-RU" sz="3600" dirty="0" smtClean="0"/>
              <a:t>Карамчык- тонык кара тап.</a:t>
            </a:r>
            <a:endParaRPr lang="ru-RU" sz="3600" dirty="0" smtClean="0"/>
          </a:p>
          <a:p>
            <a:r>
              <a:rPr lang="tt-RU" sz="3600" dirty="0" smtClean="0"/>
              <a:t>Очлап баручы-төркемнең иң ахырында баручы.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>1.Кыш </a:t>
            </a:r>
            <a:r>
              <a:rPr lang="ru-RU" sz="1600" b="1" dirty="0" err="1" smtClean="0"/>
              <a:t>кайсы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айдан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башлана</a:t>
            </a:r>
            <a:r>
              <a:rPr lang="ru-RU" sz="1600" b="1" dirty="0" smtClean="0"/>
              <a:t>?</a:t>
            </a:r>
            <a:endParaRPr lang="ru-RU" sz="1600" dirty="0" smtClean="0"/>
          </a:p>
          <a:p>
            <a:r>
              <a:rPr lang="ru-RU" sz="1600" dirty="0" smtClean="0"/>
              <a:t> А)декабрь</a:t>
            </a:r>
          </a:p>
          <a:p>
            <a:r>
              <a:rPr lang="ru-RU" sz="1600" dirty="0" smtClean="0"/>
              <a:t>Б)</a:t>
            </a:r>
            <a:r>
              <a:rPr lang="tt-RU" sz="1600" dirty="0" smtClean="0"/>
              <a:t>гыйнвар</a:t>
            </a:r>
            <a:endParaRPr lang="ru-RU" sz="1600" dirty="0" smtClean="0"/>
          </a:p>
          <a:p>
            <a:r>
              <a:rPr lang="tt-RU" sz="1600" dirty="0" smtClean="0"/>
              <a:t>В)ноябрь</a:t>
            </a:r>
            <a:endParaRPr lang="ru-RU" sz="1600" dirty="0" smtClean="0"/>
          </a:p>
          <a:p>
            <a:r>
              <a:rPr lang="tt-RU" sz="1600" b="1" dirty="0" smtClean="0"/>
              <a:t>2.Елга ничек үзгәрә?</a:t>
            </a:r>
            <a:endParaRPr lang="ru-RU" sz="1600" dirty="0" smtClean="0"/>
          </a:p>
          <a:p>
            <a:r>
              <a:rPr lang="tt-RU" sz="1600" dirty="0" smtClean="0"/>
              <a:t>А)боз каплый</a:t>
            </a:r>
            <a:endParaRPr lang="ru-RU" sz="1600" dirty="0" smtClean="0"/>
          </a:p>
          <a:p>
            <a:r>
              <a:rPr lang="tt-RU" sz="1600" dirty="0" smtClean="0"/>
              <a:t>Б)кибә</a:t>
            </a:r>
            <a:endParaRPr lang="ru-RU" sz="1600" dirty="0" smtClean="0"/>
          </a:p>
          <a:p>
            <a:r>
              <a:rPr lang="tt-RU" sz="1600" dirty="0" smtClean="0"/>
              <a:t>В)шаулап ага</a:t>
            </a:r>
            <a:endParaRPr lang="ru-RU" sz="1600" dirty="0" smtClean="0"/>
          </a:p>
          <a:p>
            <a:r>
              <a:rPr lang="tt-RU" sz="1600" b="1" dirty="0" smtClean="0"/>
              <a:t>3.Куян нәрсәгә юлыга?</a:t>
            </a:r>
            <a:endParaRPr lang="ru-RU" sz="1600" dirty="0" smtClean="0"/>
          </a:p>
          <a:p>
            <a:r>
              <a:rPr lang="tt-RU" sz="1600" dirty="0" smtClean="0"/>
              <a:t>А)аучыларга</a:t>
            </a:r>
            <a:endParaRPr lang="ru-RU" sz="1600" dirty="0" smtClean="0"/>
          </a:p>
          <a:p>
            <a:r>
              <a:rPr lang="tt-RU" sz="1600" dirty="0" smtClean="0"/>
              <a:t>Б)бүре гаиләсенә</a:t>
            </a:r>
            <a:endParaRPr lang="ru-RU" sz="1600" dirty="0" smtClean="0"/>
          </a:p>
          <a:p>
            <a:r>
              <a:rPr lang="tt-RU" sz="1600" dirty="0" smtClean="0"/>
              <a:t>В)кыр тычканына</a:t>
            </a:r>
            <a:endParaRPr lang="ru-RU" sz="1600" dirty="0" smtClean="0"/>
          </a:p>
          <a:p>
            <a:r>
              <a:rPr lang="tt-RU" sz="1600" b="1" dirty="0" smtClean="0"/>
              <a:t>4.Кошлар өчен нәрсә куркыныч?</a:t>
            </a:r>
            <a:endParaRPr lang="ru-RU" sz="1600" dirty="0" smtClean="0"/>
          </a:p>
          <a:p>
            <a:r>
              <a:rPr lang="tt-RU" sz="1600" dirty="0" smtClean="0"/>
              <a:t>А)ачлык</a:t>
            </a:r>
            <a:endParaRPr lang="ru-RU" sz="1600" dirty="0" smtClean="0"/>
          </a:p>
          <a:p>
            <a:r>
              <a:rPr lang="tt-RU" sz="1600" dirty="0" smtClean="0"/>
              <a:t>Б)куян</a:t>
            </a:r>
            <a:endParaRPr lang="ru-RU" sz="1600" dirty="0" smtClean="0"/>
          </a:p>
          <a:p>
            <a:r>
              <a:rPr lang="tt-RU" sz="1600" dirty="0" smtClean="0"/>
              <a:t>В)бүреләр</a:t>
            </a:r>
            <a:endParaRPr lang="ru-RU" sz="1600" dirty="0" smtClean="0"/>
          </a:p>
          <a:p>
            <a:r>
              <a:rPr lang="tt-RU" sz="1600" b="1" dirty="0" smtClean="0"/>
              <a:t>5.Куркыныч килгәндә, пошилар ничек сакланалар?</a:t>
            </a:r>
            <a:endParaRPr lang="ru-RU" sz="1600" dirty="0" smtClean="0"/>
          </a:p>
          <a:p>
            <a:r>
              <a:rPr lang="tt-RU" sz="1600" dirty="0" smtClean="0"/>
              <a:t>А)качалар</a:t>
            </a:r>
            <a:endParaRPr lang="ru-RU" sz="1600" dirty="0" smtClean="0"/>
          </a:p>
          <a:p>
            <a:r>
              <a:rPr lang="tt-RU" sz="1600" dirty="0" smtClean="0"/>
              <a:t>Б)бердәм булалар</a:t>
            </a:r>
            <a:endParaRPr lang="ru-RU" sz="16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418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4000" dirty="0" smtClean="0"/>
              <a:t>Менә килде кыш та.</a:t>
            </a:r>
            <a:endParaRPr lang="ru-RU" sz="4000" dirty="0" smtClean="0"/>
          </a:p>
          <a:p>
            <a:pPr>
              <a:buNone/>
            </a:pPr>
            <a:r>
              <a:rPr lang="tt-RU" sz="4000" dirty="0" smtClean="0"/>
              <a:t>Ай-яй суык тышта.</a:t>
            </a:r>
            <a:endParaRPr lang="ru-RU" sz="4000" dirty="0" smtClean="0"/>
          </a:p>
          <a:p>
            <a:pPr>
              <a:buNone/>
            </a:pPr>
            <a:r>
              <a:rPr lang="tt-RU" sz="4000" dirty="0" smtClean="0"/>
              <a:t>Салкын гәүдәгә керде,</a:t>
            </a:r>
            <a:endParaRPr lang="ru-RU" sz="4000" dirty="0" smtClean="0"/>
          </a:p>
          <a:p>
            <a:pPr>
              <a:buNone/>
            </a:pPr>
            <a:r>
              <a:rPr lang="tt-RU" sz="4000" dirty="0" smtClean="0"/>
              <a:t>Бераз гына сикертте.</a:t>
            </a:r>
            <a:endParaRPr lang="ru-RU" sz="4000" dirty="0" smtClean="0"/>
          </a:p>
          <a:p>
            <a:pPr>
              <a:buNone/>
            </a:pPr>
            <a:r>
              <a:rPr lang="tt-RU" sz="4000" dirty="0" smtClean="0"/>
              <a:t>Без кыштан курыкмадык,</a:t>
            </a:r>
            <a:endParaRPr lang="ru-RU" sz="4000" dirty="0" smtClean="0"/>
          </a:p>
          <a:p>
            <a:pPr>
              <a:buNone/>
            </a:pPr>
            <a:r>
              <a:rPr lang="tt-RU" sz="4000" dirty="0" smtClean="0"/>
              <a:t>Җил белән бөтерелдек,</a:t>
            </a:r>
            <a:endParaRPr lang="ru-RU" sz="4000" dirty="0" smtClean="0"/>
          </a:p>
          <a:p>
            <a:pPr>
              <a:buNone/>
            </a:pPr>
            <a:r>
              <a:rPr lang="tt-RU" sz="4000" dirty="0" smtClean="0"/>
              <a:t>Чаңгыда да йөгердек,</a:t>
            </a:r>
            <a:endParaRPr lang="ru-RU" sz="4000" dirty="0" smtClean="0"/>
          </a:p>
          <a:p>
            <a:pPr>
              <a:buNone/>
            </a:pPr>
            <a:r>
              <a:rPr lang="tt-RU" sz="4000" dirty="0" smtClean="0"/>
              <a:t>Барсына да өлгердек.</a:t>
            </a:r>
            <a:endParaRPr lang="ru-RU" sz="40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56168"/>
          </a:xfrm>
        </p:spPr>
        <p:txBody>
          <a:bodyPr>
            <a:noAutofit/>
          </a:bodyPr>
          <a:lstStyle/>
          <a:p>
            <a:r>
              <a:rPr lang="ru-RU" sz="4800" dirty="0" smtClean="0"/>
              <a:t>Кыш карлы </a:t>
            </a:r>
            <a:r>
              <a:rPr lang="ru-RU" sz="4800" dirty="0" err="1" smtClean="0"/>
              <a:t>булса</a:t>
            </a:r>
            <a:r>
              <a:rPr lang="ru-RU" sz="4800" dirty="0" smtClean="0"/>
              <a:t>,</a:t>
            </a:r>
            <a:r>
              <a:rPr lang="tt-RU" sz="4800" dirty="0" smtClean="0"/>
              <a:t>җәй ярлы булмый.</a:t>
            </a:r>
            <a:endParaRPr lang="ru-RU" sz="4800" dirty="0" smtClean="0"/>
          </a:p>
          <a:p>
            <a:r>
              <a:rPr lang="tt-RU" sz="4800" dirty="0" smtClean="0"/>
              <a:t>Кары калын кышның үләне калын булыр.</a:t>
            </a:r>
            <a:endParaRPr lang="ru-RU" sz="4800" dirty="0" smtClean="0"/>
          </a:p>
          <a:p>
            <a:r>
              <a:rPr lang="tt-RU" sz="4800" dirty="0" smtClean="0"/>
              <a:t>Кыш кышлыгын итмәсә, җәй җәйлеген итмәс.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tisi_zi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547828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olfs-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1"/>
            <a:ext cx="8715436" cy="641673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</TotalTime>
  <Words>235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МОУ СОШ с. Манзарас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Һәр җир карланган, Сулар бозланган, Уйный җил-буран, Бу кайчак була?</dc:title>
  <dc:creator>8 класс</dc:creator>
  <cp:lastModifiedBy>8 класс</cp:lastModifiedBy>
  <cp:revision>9</cp:revision>
  <dcterms:created xsi:type="dcterms:W3CDTF">2010-02-11T09:16:58Z</dcterms:created>
  <dcterms:modified xsi:type="dcterms:W3CDTF">2010-02-15T10:23:57Z</dcterms:modified>
</cp:coreProperties>
</file>