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8" r:id="rId2"/>
    <p:sldId id="256" r:id="rId3"/>
    <p:sldId id="257" r:id="rId4"/>
    <p:sldId id="260" r:id="rId5"/>
    <p:sldId id="26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44AA6-25C5-42F9-8A25-FE63384ED702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02B8-8CAA-4B8E-9941-5C3E59670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12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0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75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2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23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6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6C05-A317-403B-93A7-A883CDC989D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1411-370F-420C-9EFC-CD3190D96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1%80%D0%B0%D0%B2%D1%8B" TargetMode="External"/><Relationship Id="rId13" Type="http://schemas.openxmlformats.org/officeDocument/2006/relationships/hyperlink" Target="http://ru.wikipedia.org/wiki/%D0%A7%D0%B5%D0%BB%D0%BE%D0%B2%D0%B5%D0%BA" TargetMode="External"/><Relationship Id="rId3" Type="http://schemas.openxmlformats.org/officeDocument/2006/relationships/hyperlink" Target="http://ru.wikipedia.org/wiki/%D0%9F%D0%BB%D0%BE%D0%B4" TargetMode="External"/><Relationship Id="rId7" Type="http://schemas.openxmlformats.org/officeDocument/2006/relationships/hyperlink" Target="http://ru.wikipedia.org/wiki/%D0%9E%D0%B2%D0%BE%D1%89%D0%B8" TargetMode="External"/><Relationship Id="rId12" Type="http://schemas.openxmlformats.org/officeDocument/2006/relationships/hyperlink" Target="http://ru.wikipedia.org/wiki/%D0%9F%D0%B8%D1%89%D0%B0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F%D0%B3%D0%BE%D0%B4%D0%B0" TargetMode="External"/><Relationship Id="rId11" Type="http://schemas.openxmlformats.org/officeDocument/2006/relationships/hyperlink" Target="http://ru.wikipedia.org/wiki/%D0%A6%D0%B2%D0%B5%D1%82%D0%BE%D0%BA" TargetMode="External"/><Relationship Id="rId5" Type="http://schemas.openxmlformats.org/officeDocument/2006/relationships/hyperlink" Target="http://ru.wikipedia.org/wiki/%D0%9A%D1%83%D1%81%D1%82%D0%B0%D1%80%D0%BD%D0%B8%D0%BA" TargetMode="External"/><Relationship Id="rId15" Type="http://schemas.openxmlformats.org/officeDocument/2006/relationships/image" Target="../media/image1.jpeg"/><Relationship Id="rId10" Type="http://schemas.openxmlformats.org/officeDocument/2006/relationships/hyperlink" Target="http://ru.wikipedia.org/wiki/%D0%97%D0%B0%D0%B2%D1%8F%D0%B7%D1%8C" TargetMode="External"/><Relationship Id="rId4" Type="http://schemas.openxmlformats.org/officeDocument/2006/relationships/hyperlink" Target="http://ru.wikipedia.org/wiki/%D0%94%D0%B5%D1%80%D0%B5%D0%B2%D0%BE" TargetMode="External"/><Relationship Id="rId9" Type="http://schemas.openxmlformats.org/officeDocument/2006/relationships/hyperlink" Target="http://ru.wikipedia.org/wiki/%D0%A1%D0%B5%D0%BC%D1%8F" TargetMode="External"/><Relationship Id="rId14" Type="http://schemas.openxmlformats.org/officeDocument/2006/relationships/hyperlink" Target="http://ru.wikipedia.org/wiki/%D0%96%D0%B8%D0%B2%D0%BE%D1%82%D0%BD%D1%8B%D0%B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2.jpeg"/><Relationship Id="rId7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13.jpe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692696"/>
            <a:ext cx="8229600" cy="1143000"/>
          </a:xfrm>
        </p:spPr>
        <p:txBody>
          <a:bodyPr/>
          <a:lstStyle/>
          <a:p>
            <a:r>
              <a:rPr lang="ru-RU" dirty="0" smtClean="0"/>
              <a:t>ФРУКТЫ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88640"/>
            <a:ext cx="6707088" cy="655272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Фру́кт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fructus</a:t>
            </a:r>
            <a:r>
              <a:rPr lang="ru-RU" dirty="0"/>
              <a:t> — </a:t>
            </a:r>
            <a:r>
              <a:rPr lang="ru-RU" i="1" dirty="0"/>
              <a:t>плод</a:t>
            </a:r>
            <a:r>
              <a:rPr lang="ru-RU" dirty="0"/>
              <a:t>) — сочный съедобный </a:t>
            </a:r>
            <a:r>
              <a:rPr lang="ru-RU" dirty="0">
                <a:hlinkClick r:id="rId3" tooltip="Плод"/>
              </a:rPr>
              <a:t>плод</a:t>
            </a:r>
            <a:r>
              <a:rPr lang="ru-RU" dirty="0"/>
              <a:t> </a:t>
            </a:r>
            <a:r>
              <a:rPr lang="ru-RU" dirty="0">
                <a:hlinkClick r:id="rId4" tooltip="Дерево"/>
              </a:rPr>
              <a:t>дерева</a:t>
            </a:r>
            <a:r>
              <a:rPr lang="ru-RU" dirty="0"/>
              <a:t> или </a:t>
            </a:r>
            <a:r>
              <a:rPr lang="ru-RU" dirty="0" smtClean="0">
                <a:hlinkClick r:id="rId5" tooltip="Кустарник"/>
              </a:rPr>
              <a:t>кустарника</a:t>
            </a:r>
            <a:r>
              <a:rPr lang="ru-RU" dirty="0" smtClean="0"/>
              <a:t>. </a:t>
            </a:r>
            <a:r>
              <a:rPr lang="ru-RU" dirty="0"/>
              <a:t>Разновидностью фруктов являются также </a:t>
            </a:r>
            <a:r>
              <a:rPr lang="ru-RU" dirty="0">
                <a:hlinkClick r:id="rId6" tooltip="Ягода"/>
              </a:rPr>
              <a:t>ягоды</a:t>
            </a:r>
            <a:r>
              <a:rPr lang="ru-RU" dirty="0"/>
              <a:t>.</a:t>
            </a:r>
          </a:p>
          <a:p>
            <a:r>
              <a:rPr lang="ru-RU" dirty="0"/>
              <a:t>В русском языке «фрукт» — термин не ботанический, а бытовой и хозяйственный. В хозяйстве съедобные растения и съедобные части растений делят на фрукты, овощи, орехи, зерновые культуры и т. д. По традиционной классификации, фрукты — сочные плоды деревьев и кустарников. </a:t>
            </a:r>
            <a:r>
              <a:rPr lang="ru-RU" dirty="0">
                <a:hlinkClick r:id="rId7" tooltip="Овощи"/>
              </a:rPr>
              <a:t>Овощи</a:t>
            </a:r>
            <a:r>
              <a:rPr lang="ru-RU" dirty="0"/>
              <a:t> же — это плоды или иные съедобные части </a:t>
            </a:r>
            <a:r>
              <a:rPr lang="ru-RU" dirty="0">
                <a:hlinkClick r:id="rId8" tooltip="Травы"/>
              </a:rPr>
              <a:t>травянистых растений</a:t>
            </a:r>
            <a:r>
              <a:rPr lang="ru-RU" dirty="0"/>
              <a:t>. Но в настоящее время съедобные сладкие ягоды (даже у травянистых растений) также обычно причисляют к фруктам.</a:t>
            </a:r>
          </a:p>
          <a:p>
            <a:r>
              <a:rPr lang="ru-RU" dirty="0"/>
              <a:t>В ботанике на русском языке вместо слова «фрукт» используется термин «плод», обозначающий любой орган растений, содержащий </a:t>
            </a:r>
            <a:r>
              <a:rPr lang="ru-RU" dirty="0">
                <a:hlinkClick r:id="rId9" tooltip="Семя"/>
              </a:rPr>
              <a:t>семена</a:t>
            </a:r>
            <a:r>
              <a:rPr lang="ru-RU" dirty="0"/>
              <a:t>, образовавшийся </a:t>
            </a:r>
            <a:r>
              <a:rPr lang="ru-RU" dirty="0" smtClean="0"/>
              <a:t>из </a:t>
            </a:r>
            <a:r>
              <a:rPr lang="ru-RU" dirty="0" smtClean="0">
                <a:hlinkClick r:id="rId10" tooltip="Завязь"/>
              </a:rPr>
              <a:t>завязи</a:t>
            </a:r>
            <a:r>
              <a:rPr lang="ru-RU" dirty="0"/>
              <a:t> </a:t>
            </a:r>
            <a:r>
              <a:rPr lang="ru-RU" dirty="0">
                <a:hlinkClick r:id="rId11" tooltip="Цветок"/>
              </a:rPr>
              <a:t>цветка</a:t>
            </a:r>
            <a:r>
              <a:rPr lang="ru-RU" dirty="0"/>
              <a:t>, независимо от съедобности</a:t>
            </a:r>
            <a:r>
              <a:rPr lang="ru-RU" dirty="0" smtClean="0"/>
              <a:t>.)</a:t>
            </a:r>
            <a:endParaRPr lang="ru-RU" dirty="0"/>
          </a:p>
          <a:p>
            <a:r>
              <a:rPr lang="ru-RU" dirty="0"/>
              <a:t>В некоторых других языках фрукт и плод обозначают одним и тем же словом.</a:t>
            </a:r>
          </a:p>
          <a:p>
            <a:r>
              <a:rPr lang="ru-RU" dirty="0"/>
              <a:t>Фрукты являются важной составляющей </a:t>
            </a:r>
            <a:r>
              <a:rPr lang="ru-RU" dirty="0">
                <a:hlinkClick r:id="rId12" tooltip="Пища"/>
              </a:rPr>
              <a:t>пищи</a:t>
            </a:r>
            <a:r>
              <a:rPr lang="ru-RU" dirty="0"/>
              <a:t> </a:t>
            </a:r>
            <a:r>
              <a:rPr lang="ru-RU" dirty="0">
                <a:hlinkClick r:id="rId13" tooltip="Человек"/>
              </a:rPr>
              <a:t>человека</a:t>
            </a:r>
            <a:r>
              <a:rPr lang="ru-RU" dirty="0"/>
              <a:t> и многих </a:t>
            </a:r>
            <a:r>
              <a:rPr lang="ru-RU" dirty="0">
                <a:hlinkClick r:id="rId14" tooltip="Животные"/>
              </a:rPr>
              <a:t>животных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6" name="Picture 2" descr="http://im6-tub-ru.yandex.net/i?id=337463970-17-72&amp;n=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58" y="443711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38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15685" y="0"/>
            <a:ext cx="8229600" cy="1143000"/>
          </a:xfrm>
        </p:spPr>
        <p:txBody>
          <a:bodyPr/>
          <a:lstStyle/>
          <a:p>
            <a:r>
              <a:rPr lang="ru-RU" dirty="0" smtClean="0"/>
              <a:t>«Один - много»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97566" y="1016732"/>
            <a:ext cx="1846241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88836" y="142116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32240" y="34104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34104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52320" y="1425386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40152" y="1396954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http://im0-tub.yandex.net/i?id=399795169-40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2800"/>
            <a:ext cx="2520280" cy="15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0-tub.yandex.net/i?id=45275855-15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19" y="4622537"/>
            <a:ext cx="2863687" cy="185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4-tub.yandex.net/i?id=160031379-0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50241"/>
            <a:ext cx="14287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im5-tub.yandex.net/i?id=233848246-13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2621227" cy="211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3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-0.04166 C -0.00799 -0.04444 0.02569 -0.0537 0.02569 -0.06296 C 0.02569 -0.07222 -0.00799 -0.08032 -0.05521 -0.0831 C -0.00799 -0.08704 0.02569 -0.09491 0.02569 -0.1044 C 0.02569 -0.11366 -0.00799 -0.12176 -0.05521 -0.1243 C -0.00799 -0.12824 0.02569 -0.13634 0.02569 -0.1456 C 0.02569 -0.15509 -0.00799 -0.16435 -0.05521 -0.1669 C -0.00799 -0.16967 0.02569 -0.17778 0.02569 -0.18842 C 0.02569 -0.19629 -0.00799 -0.20555 -0.05521 -0.20833 C -0.00799 -0.21111 0.02569 -0.22037 0.02569 -0.22963 C 0.02569 -0.23889 -0.00799 -0.24699 -0.05521 -0.24977 C -0.00799 -0.2537 0.02569 -0.26157 0.02569 -0.27106 C 0.02569 -0.28032 -0.00799 -0.28842 -0.05521 -0.29236 C -0.00799 -0.29491 0.02569 -0.30301 0.02569 -0.31227 C 0.02569 -0.32176 -0.00799 -0.33102 -0.05521 -0.33356 C -0.00799 -0.33634 0.02569 -0.34444 0.02569 -0.35509 C 0.02569 -0.36435 -0.00799 -0.37222 -0.05521 -0.375 " pathEditMode="relative" rAng="16200000" ptsTypes="fffffffffffffffff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7731 C 0.00556 -0.08264 0.03889 -0.09375 0.03837 -0.10301 C 0.03837 -0.11227 0.00451 -0.11852 -0.04288 -0.11875 C 0.00434 -0.12523 0.03767 -0.13495 0.03733 -0.14491 C 0.03715 -0.15347 0.0033 -0.15995 -0.0441 -0.15995 C 0.00313 -0.16643 0.03646 -0.17616 0.03594 -0.18542 C 0.03594 -0.19491 0.00191 -0.20255 -0.04531 -0.20255 C 0.00191 -0.20787 0.03524 -0.21759 0.0349 -0.22824 C 0.03472 -0.23611 0.00069 -0.24398 -0.04653 -0.24398 C 0.00035 -0.24884 0.03403 -0.26018 0.03368 -0.26944 C 0.03351 -0.2787 -0.00052 -0.28495 -0.04774 -0.28542 C -0.00069 -0.29167 0.03281 -0.30139 0.03247 -0.31088 C 0.03229 -0.32014 -0.00174 -0.32639 -0.04896 -0.32801 C -0.00191 -0.33287 0.0316 -0.34282 0.03125 -0.35208 C 0.03108 -0.36157 -0.00295 -0.36898 -0.05017 -0.36898 C -0.00312 -0.37431 0.03038 -0.38426 0.03004 -0.39491 C 0.02969 -0.40417 -0.00417 -0.41018 -0.05139 -0.41042 " pathEditMode="relative" rAng="16067845" ptsTypes="fffffffffffffffff">
                                      <p:cBhvr>
                                        <p:cTn id="1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C 0.04722 -0.00278 0.0809 -0.01204 0.0809 -0.0213 C 0.0809 -0.03056 0.04722 -0.03866 5.55556E-7 -0.04144 C 0.04722 -0.04538 0.0809 -0.05325 0.0809 -0.06274 C 0.0809 -0.072 0.04722 -0.0801 5.55556E-7 -0.08264 C 0.04722 -0.08658 0.0809 -0.09468 0.0809 -0.10394 C 0.0809 -0.11343 0.04722 -0.12269 5.55556E-7 -0.12524 C 0.04722 -0.12801 0.0809 -0.13612 0.0809 -0.14676 C 0.0809 -0.15463 0.04722 -0.16389 5.55556E-7 -0.16667 C 0.04722 -0.16945 0.0809 -0.17871 0.0809 -0.18797 C 0.0809 -0.19723 0.04722 -0.20533 5.55556E-7 -0.20811 C 0.04722 -0.21204 0.0809 -0.21991 0.0809 -0.2294 C 0.0809 -0.23866 0.04722 -0.24676 5.55556E-7 -0.2507 C 0.04722 -0.25325 0.0809 -0.26135 0.0809 -0.27061 C 0.0809 -0.2801 0.04722 -0.28936 5.55556E-7 -0.2919 C 0.04722 -0.29468 0.0809 -0.30278 0.0809 -0.31343 C 0.0809 -0.32269 0.04722 -0.33056 5.55556E-7 -0.33334 " pathEditMode="relative" rAng="16200000" ptsTypes="fffffffffffffffff">
                                      <p:cBhvr>
                                        <p:cTn id="1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4722 -0.00277 0.0809 -0.01203 0.0809 -0.02129 C 0.0809 -0.03055 0.04722 -0.03865 8.33333E-7 -0.04143 C 0.04722 -0.04537 0.0809 -0.05324 0.0809 -0.06273 C 0.0809 -0.07199 0.04722 -0.08009 8.33333E-7 -0.08264 C 0.04722 -0.08657 0.0809 -0.09467 0.0809 -0.10393 C 0.0809 -0.11342 0.04722 -0.12268 8.33333E-7 -0.12523 C 0.04722 -0.12801 0.0809 -0.13611 0.0809 -0.14676 C 0.0809 -0.15463 0.04722 -0.16389 8.33333E-7 -0.16666 C 0.04722 -0.16944 0.0809 -0.1787 0.0809 -0.18796 C 0.0809 -0.19722 0.04722 -0.20532 8.33333E-7 -0.2081 C 0.04722 -0.21203 0.0809 -0.2199 0.0809 -0.22939 C 0.0809 -0.23865 0.04722 -0.24676 8.33333E-7 -0.25069 C 0.04722 -0.25324 0.0809 -0.26134 0.0809 -0.2706 C 0.0809 -0.28009 0.04722 -0.28935 8.33333E-7 -0.29189 C 0.04722 -0.29467 0.0809 -0.30277 0.0809 -0.31342 C 0.0809 -0.32268 0.04722 -0.33055 8.33333E-7 -0.33333 " pathEditMode="relative" rAng="16200000" ptsTypes="fffffffffffffffff">
                                      <p:cBhvr>
                                        <p:cTn id="1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ru-RU" dirty="0" smtClean="0"/>
              <a:t>Назови ласково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im6-tub.yandex.net/i?id=127191823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104" y="1442601"/>
            <a:ext cx="14287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6-tub.yandex.net/i?id=127191823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606730"/>
            <a:ext cx="4104456" cy="284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0-tub.yandex.net/i?id=78206994-1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193" y="3284984"/>
            <a:ext cx="13049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im0-tub.yandex.net/i?id=78206994-1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90586"/>
            <a:ext cx="2799928" cy="21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2-tub.yandex.net/i?id=53584305-23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41177"/>
            <a:ext cx="1924849" cy="146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im2-tub.yandex.net/i?id=53584305-23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3711"/>
            <a:ext cx="4043793" cy="190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07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im6-tub.yandex.net/i?id=50446086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80728"/>
            <a:ext cx="14287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6-tub.yandex.net/i?id=50446086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36" y="39115"/>
            <a:ext cx="301595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0-tub.yandex.net/i?id=399795169-4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80298"/>
            <a:ext cx="2520280" cy="15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0-tub.yandex.net/i?id=399795169-4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8" y="2703411"/>
            <a:ext cx="3952056" cy="268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4-tub.yandex.net/i?id=160031379-0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40552"/>
            <a:ext cx="14287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im4-tub.yandex.net/i?id=160031379-0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92" y="4044580"/>
            <a:ext cx="3597374" cy="280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1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im3-tub.yandex.net/i?id=250108754-4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960440" cy="237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6-tub.yandex.net/i?id=50446086-66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63" y="400870"/>
            <a:ext cx="301595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m6-tub.yandex.net/i?id=367062318-40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29" y="2835894"/>
            <a:ext cx="3672408" cy="3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im6-tub.yandex.net/i?id=246990785-3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981" y="3897762"/>
            <a:ext cx="25202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6-tub.yandex.net/i?id=50446086-66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767" y="4725144"/>
            <a:ext cx="864096" cy="62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2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 smtClean="0"/>
              <a:t>Назови ФРУКТЫ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1" y="1240505"/>
            <a:ext cx="2952328" cy="18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79" y="1700808"/>
            <a:ext cx="2448272" cy="212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794" y="65958"/>
            <a:ext cx="2088232" cy="240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80567"/>
            <a:ext cx="29523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3574853" y="3098122"/>
            <a:ext cx="2880320" cy="361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44463"/>
            <a:ext cx="223224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16670"/>
            <a:ext cx="2699792" cy="235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7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452" y="-359906"/>
            <a:ext cx="8229600" cy="1143000"/>
          </a:xfrm>
        </p:spPr>
        <p:txBody>
          <a:bodyPr/>
          <a:lstStyle/>
          <a:p>
            <a:r>
              <a:rPr lang="ru-RU" dirty="0" smtClean="0"/>
              <a:t>Что какого цвета?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олния 3"/>
          <p:cNvSpPr/>
          <p:nvPr/>
        </p:nvSpPr>
        <p:spPr>
          <a:xfrm>
            <a:off x="899592" y="296652"/>
            <a:ext cx="3744416" cy="324036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олния 4"/>
          <p:cNvSpPr/>
          <p:nvPr/>
        </p:nvSpPr>
        <p:spPr>
          <a:xfrm>
            <a:off x="5717924" y="211594"/>
            <a:ext cx="3312368" cy="3528392"/>
          </a:xfrm>
          <a:prstGeom prst="lightningBol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>
            <a:off x="162879" y="2168860"/>
            <a:ext cx="3960440" cy="2736304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>
            <a:off x="4123319" y="1916832"/>
            <a:ext cx="3384376" cy="3024336"/>
          </a:xfrm>
          <a:prstGeom prst="lightningBol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76507"/>
            <a:ext cx="1476164" cy="73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26366"/>
            <a:ext cx="1224136" cy="99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037" y="5574110"/>
            <a:ext cx="1116124" cy="7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4469313" y="5245211"/>
            <a:ext cx="733546" cy="12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74" y="5377104"/>
            <a:ext cx="792088" cy="103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5666933"/>
            <a:ext cx="1116124" cy="67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707" y="5609763"/>
            <a:ext cx="1187624" cy="7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3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018 -0.4803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257 -0.726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-3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35243 -0.7590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3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-0.33594 -0.4300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-2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08246 -0.4895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52448 -0.642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3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67777 -0.3541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89" y="-1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Скажи, какой сок?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m5-tub.yandex.net/i?id=484393219-3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7443"/>
            <a:ext cx="4910404" cy="543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37" y="5546170"/>
            <a:ext cx="1962218" cy="107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80" y="5259197"/>
            <a:ext cx="1692577" cy="129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54" y="5161265"/>
            <a:ext cx="1696380" cy="12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474676" y="2661369"/>
            <a:ext cx="1303762" cy="193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56" y="605526"/>
            <a:ext cx="1240227" cy="14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" y="620688"/>
            <a:ext cx="1993861" cy="137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092" y="2879730"/>
            <a:ext cx="1707908" cy="150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77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Скажи, какой варенье?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0-tub.yandex.net/i?id=141827173-5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899"/>
            <a:ext cx="5765880" cy="52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8" y="548680"/>
            <a:ext cx="1993861" cy="137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408454" y="2377963"/>
            <a:ext cx="1303762" cy="193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54" y="5161265"/>
            <a:ext cx="1696380" cy="12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37" y="5396341"/>
            <a:ext cx="1962218" cy="107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80" y="5259197"/>
            <a:ext cx="1692577" cy="129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20601"/>
            <a:ext cx="1707908" cy="150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240" y="332656"/>
            <a:ext cx="1240227" cy="14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9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261" y="-94829"/>
            <a:ext cx="8229600" cy="1143000"/>
          </a:xfrm>
        </p:spPr>
        <p:txBody>
          <a:bodyPr/>
          <a:lstStyle/>
          <a:p>
            <a:r>
              <a:rPr lang="ru-RU" dirty="0" smtClean="0"/>
              <a:t>Что, какой</a:t>
            </a:r>
            <a:r>
              <a:rPr lang="en-US" dirty="0" smtClean="0"/>
              <a:t> </a:t>
            </a:r>
            <a:r>
              <a:rPr lang="ru-RU" dirty="0" smtClean="0"/>
              <a:t>формы?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0137" y="476671"/>
            <a:ext cx="3815798" cy="3673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3968" y="1175859"/>
            <a:ext cx="4608512" cy="2662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913" y="5597464"/>
            <a:ext cx="1476164" cy="73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77" y="5417055"/>
            <a:ext cx="1224136" cy="99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261" y="5558977"/>
            <a:ext cx="1116124" cy="7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7654297" y="5235902"/>
            <a:ext cx="733546" cy="12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837" y="5278975"/>
            <a:ext cx="792088" cy="103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37" y="5614992"/>
            <a:ext cx="1116124" cy="67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213" y="5558977"/>
            <a:ext cx="1187624" cy="7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77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54 -0.07338 L 0.54722 -0.5775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34" y="-2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-0.07292 -0.6615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3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41822 -0.5793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-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19409 -0.6458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5" y="-3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42049 -0.4518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24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191 -0.4289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10955 -0.428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-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Скажи, </a:t>
            </a:r>
            <a:r>
              <a:rPr lang="ru-RU" dirty="0" err="1" smtClean="0"/>
              <a:t>чей?Чьё</a:t>
            </a:r>
            <a:r>
              <a:rPr lang="ru-RU" dirty="0" smtClean="0"/>
              <a:t>? Чья?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2-tub.yandex.net/i?id=2740048-15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97" y="183296"/>
            <a:ext cx="275794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5-tub.yandex.net/i?id=269962322-4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520" y="302971"/>
            <a:ext cx="32403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0-tub.yandex.net/i?id=78206994-1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84673"/>
            <a:ext cx="1476164" cy="73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4-tub.yandex.net/i?id=160031379-0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265" y="5330513"/>
            <a:ext cx="1224136" cy="99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2-tub.yandex.net/i?id=249629083-40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27" y="5518386"/>
            <a:ext cx="1116124" cy="78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im0-tub.yandex.net/i?id=96633220-71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5506">
            <a:off x="4197914" y="5153296"/>
            <a:ext cx="733546" cy="12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0-tub.yandex.net/i?id=185484250-08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270375"/>
            <a:ext cx="792088" cy="103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im8-tub.yandex.net/i?id=265176253-28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03" y="5614992"/>
            <a:ext cx="1116124" cy="67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im0-tub.yandex.net/i?id=31872085-61-7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516079"/>
            <a:ext cx="1187624" cy="7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3-tub.yandex.net/i?id=178726624-09-7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244" y="836712"/>
            <a:ext cx="2484276" cy="226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6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0382 -0.2101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05504 -0.204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40747 -0.1891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25903 -0.17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2967 -0.1817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4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30903 -0.4245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1" y="-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022E-16 L -0.04323 -0.1652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77279"/>
            <a:ext cx="8229600" cy="1143000"/>
          </a:xfrm>
        </p:spPr>
        <p:txBody>
          <a:bodyPr/>
          <a:lstStyle/>
          <a:p>
            <a:r>
              <a:rPr lang="ru-RU" dirty="0" smtClean="0"/>
              <a:t>«Один – много»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7584" y="806691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60032" y="1886811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64288" y="298612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12160" y="1038706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96336" y="1432214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00192" y="216886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im6-tub.yandex.net/i?id=127191823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382" y="4437112"/>
            <a:ext cx="2561268" cy="192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.yandex.net/i?id=454351669-47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58" y="4155277"/>
            <a:ext cx="3172521" cy="249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0-tub.yandex.net/i?id=78206994-1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76775"/>
            <a:ext cx="2080954" cy="139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4-tub.yandex.net/i?id=298298931-51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81086"/>
            <a:ext cx="2232247" cy="207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0677 -0.4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5868 -0.42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-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38674"/>
            <a:ext cx="8229600" cy="1143000"/>
          </a:xfrm>
        </p:spPr>
        <p:txBody>
          <a:bodyPr/>
          <a:lstStyle/>
          <a:p>
            <a:r>
              <a:rPr lang="ru-RU" dirty="0" smtClean="0"/>
              <a:t>«Один - много»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97567" y="126876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02291" y="162880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942246" y="126876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6102" y="88110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48264" y="250128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96136" y="196122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im6-tub.yandex.net/i?id=50446086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761" y="4941168"/>
            <a:ext cx="14287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8-tub.yandex.net/i?id=79452650-6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3096"/>
            <a:ext cx="2829282" cy="212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2-tub.yandex.net/i?id=53584305-23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706" y="4623890"/>
            <a:ext cx="1924849" cy="146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im6-tub.yandex.net/i?id=305209919-46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658" y="4324246"/>
            <a:ext cx="2251247" cy="199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07061 L 0.45173 -0.42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33334 -0.43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6782 L -0.38576 -0.5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-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05503 -0.277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46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ФРУКТЫ</vt:lpstr>
      <vt:lpstr>Назови ФРУКТЫ</vt:lpstr>
      <vt:lpstr>Что какого цвета?</vt:lpstr>
      <vt:lpstr>Скажи, какой сок?</vt:lpstr>
      <vt:lpstr>Скажи, какой варенье?</vt:lpstr>
      <vt:lpstr>Что, какой формы?</vt:lpstr>
      <vt:lpstr>Скажи, чей?Чьё? Чья?</vt:lpstr>
      <vt:lpstr>«Один – много»</vt:lpstr>
      <vt:lpstr>«Один - много»</vt:lpstr>
      <vt:lpstr>«Один - много»</vt:lpstr>
      <vt:lpstr>Назови ласково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ФРУКТЫ</dc:title>
  <dc:creator>USER</dc:creator>
  <cp:lastModifiedBy>ANDREY</cp:lastModifiedBy>
  <cp:revision>12</cp:revision>
  <dcterms:created xsi:type="dcterms:W3CDTF">2011-09-12T09:16:57Z</dcterms:created>
  <dcterms:modified xsi:type="dcterms:W3CDTF">2014-02-09T12:55:38Z</dcterms:modified>
</cp:coreProperties>
</file>