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5" r:id="rId4"/>
    <p:sldId id="258" r:id="rId5"/>
    <p:sldId id="259" r:id="rId6"/>
    <p:sldId id="316" r:id="rId7"/>
    <p:sldId id="31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CBB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99" autoAdjust="0"/>
    <p:restoredTop sz="94660"/>
  </p:normalViewPr>
  <p:slideViewPr>
    <p:cSldViewPr>
      <p:cViewPr varScale="1">
        <p:scale>
          <a:sx n="69" d="100"/>
          <a:sy n="69" d="100"/>
        </p:scale>
        <p:origin x="-1176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55A21-4EDF-4901-B1AC-75706EE2046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2F7E0-C953-4198-846F-20A18DAC2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55A21-4EDF-4901-B1AC-75706EE2046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2F7E0-C953-4198-846F-20A18DAC2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55A21-4EDF-4901-B1AC-75706EE2046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2F7E0-C953-4198-846F-20A18DAC2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55A21-4EDF-4901-B1AC-75706EE2046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2F7E0-C953-4198-846F-20A18DAC2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55A21-4EDF-4901-B1AC-75706EE2046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2F7E0-C953-4198-846F-20A18DAC2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55A21-4EDF-4901-B1AC-75706EE2046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2F7E0-C953-4198-846F-20A18DAC2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55A21-4EDF-4901-B1AC-75706EE2046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2F7E0-C953-4198-846F-20A18DAC2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55A21-4EDF-4901-B1AC-75706EE2046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2F7E0-C953-4198-846F-20A18DAC2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55A21-4EDF-4901-B1AC-75706EE2046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2F7E0-C953-4198-846F-20A18DAC2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55A21-4EDF-4901-B1AC-75706EE2046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2F7E0-C953-4198-846F-20A18DAC2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55A21-4EDF-4901-B1AC-75706EE2046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2F7E0-C953-4198-846F-20A18DAC2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A155A21-4EDF-4901-B1AC-75706EE2046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1D2F7E0-C953-4198-846F-20A18DAC2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4;&#1091;&#1079;&#1099;&#1082;&#1072;\&#1076;&#1077;&#1090;&#1089;&#1082;&#1080;&#1077;\&#1077;&#1089;&#1083;&#1080;%20&#1091;&#1084;&#1085;&#1099;&#1084;%20&#1093;&#1086;&#1095;&#1077;&#1096;&#1100;%20&#1073;&#1099;&#1090;&#1100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1084;&#1091;&#1079;&#1099;&#1082;&#1072;\&#1076;&#1077;&#1090;&#1089;&#1082;&#1080;&#1077;\&#1050;&#1072;&#1073;&#1099;%20&#1085;&#1077;%20&#1073;&#1099;&#1083;&#1086;%20&#1079;&#1080;&#1084;&#1099;.mp3" TargetMode="External"/><Relationship Id="rId1" Type="http://schemas.openxmlformats.org/officeDocument/2006/relationships/audio" Target="file:///E:\&#1084;&#1091;&#1079;&#1099;&#1082;&#1072;\&#1076;&#1077;&#1090;&#1089;&#1082;&#1080;&#1077;\&#1095;&#1077;&#1084;&#1091;%20&#1091;&#1095;&#1072;&#1090;%20&#1074;%20&#1096;&#1082;&#1086;&#1083;&#1077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willi/post137369254/" TargetMode="External"/><Relationship Id="rId13" Type="http://schemas.openxmlformats.org/officeDocument/2006/relationships/hyperlink" Target="http://properm.ru/user/4479/blog/18160/" TargetMode="External"/><Relationship Id="rId18" Type="http://schemas.openxmlformats.org/officeDocument/2006/relationships/hyperlink" Target="http://ru.picscdn.com/domain/mormonmatters.org/" TargetMode="External"/><Relationship Id="rId3" Type="http://schemas.openxmlformats.org/officeDocument/2006/relationships/hyperlink" Target="http://prikol.bigmir.net/view/77242/" TargetMode="External"/><Relationship Id="rId21" Type="http://schemas.openxmlformats.org/officeDocument/2006/relationships/hyperlink" Target="http://www.mediazavod.ru/articles/56564" TargetMode="External"/><Relationship Id="rId7" Type="http://schemas.openxmlformats.org/officeDocument/2006/relationships/hyperlink" Target="http://forum.canaria.msk.ru/viewtopic.php?p=27000&amp;sid=611de00d9a5e82eb9a888d1278882fd5" TargetMode="External"/><Relationship Id="rId12" Type="http://schemas.openxmlformats.org/officeDocument/2006/relationships/hyperlink" Target="http://down-house.ru/blog/humour/20724.html" TargetMode="External"/><Relationship Id="rId17" Type="http://schemas.openxmlformats.org/officeDocument/2006/relationships/hyperlink" Target="http://smejana.diary.ru/?from=480" TargetMode="External"/><Relationship Id="rId2" Type="http://schemas.openxmlformats.org/officeDocument/2006/relationships/hyperlink" Target="http://givotnie.com/dikie-givotnie/begemot/" TargetMode="External"/><Relationship Id="rId16" Type="http://schemas.openxmlformats.org/officeDocument/2006/relationships/hyperlink" Target="http://pets.detsky-mir.com/134/html/" TargetMode="External"/><Relationship Id="rId20" Type="http://schemas.openxmlformats.org/officeDocument/2006/relationships/hyperlink" Target="http://www.proza.ru/2010/06/14/9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rod.tomsk.ru/index-1163617834.php" TargetMode="External"/><Relationship Id="rId11" Type="http://schemas.openxmlformats.org/officeDocument/2006/relationships/hyperlink" Target="http://900igr.net/prezentatsii/o-zhivotnykh/Dikie-1.files/018-Kaban.html" TargetMode="External"/><Relationship Id="rId24" Type="http://schemas.openxmlformats.org/officeDocument/2006/relationships/hyperlink" Target="http://hilkrovs.ucoz.com/photo/29-0-2587-3" TargetMode="External"/><Relationship Id="rId5" Type="http://schemas.openxmlformats.org/officeDocument/2006/relationships/hyperlink" Target="http://popall.tv/post168940401/" TargetMode="External"/><Relationship Id="rId15" Type="http://schemas.openxmlformats.org/officeDocument/2006/relationships/hyperlink" Target="http://www.egiki.ru/forum/viewtopic.php?t=2882&amp;start=15" TargetMode="External"/><Relationship Id="rId23" Type="http://schemas.openxmlformats.org/officeDocument/2006/relationships/hyperlink" Target="http://pirat.ca/forum/viewtopic.php?p=693657" TargetMode="External"/><Relationship Id="rId10" Type="http://schemas.openxmlformats.org/officeDocument/2006/relationships/hyperlink" Target="http://www.familiimira.org.ua/2010/09/06/5320/" TargetMode="External"/><Relationship Id="rId19" Type="http://schemas.openxmlformats.org/officeDocument/2006/relationships/hyperlink" Target="http://slyroom.beon.ru/9991-250-dobro-pozhalovat-v-gostinuju-slizeri.zhtml" TargetMode="External"/><Relationship Id="rId4" Type="http://schemas.openxmlformats.org/officeDocument/2006/relationships/hyperlink" Target="http://forum.zoologist.ru/viewtopic.php?pid=205293" TargetMode="External"/><Relationship Id="rId9" Type="http://schemas.openxmlformats.org/officeDocument/2006/relationships/hyperlink" Target="http://papa-vlad.narod.ru/photo/o-zhivotnykh/V-lesu-1.files/007-Zajats.html" TargetMode="External"/><Relationship Id="rId14" Type="http://schemas.openxmlformats.org/officeDocument/2006/relationships/hyperlink" Target="http://www.mota.ru/wallpapers/get/id/24660/resolution/1366x768" TargetMode="External"/><Relationship Id="rId22" Type="http://schemas.openxmlformats.org/officeDocument/2006/relationships/hyperlink" Target="http://forum.seedoff.net/index.php?PHPSESSID=ukh27hcah4djmov4g6mlo4e4v7&amp;topic=1998.64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m-plus.ru/e-store/toy_catalog/3836/?PAGEN_1=14" TargetMode="External"/><Relationship Id="rId13" Type="http://schemas.openxmlformats.org/officeDocument/2006/relationships/hyperlink" Target="http://deshevye-igrushki.ru/Pazlyi_260_MIDI_Skazka_Tri_porosenka.html" TargetMode="External"/><Relationship Id="rId3" Type="http://schemas.openxmlformats.org/officeDocument/2006/relationships/hyperlink" Target="http://www.nrk.cross-ipk.ru/body/pie/body/GALLERIES/Baranov/ancistrodon.htm" TargetMode="External"/><Relationship Id="rId7" Type="http://schemas.openxmlformats.org/officeDocument/2006/relationships/hyperlink" Target="http://www.deutsch.3nx.ru/viewtopic.php?t=389&amp;view=previous" TargetMode="External"/><Relationship Id="rId12" Type="http://schemas.openxmlformats.org/officeDocument/2006/relationships/hyperlink" Target="http://www.proshkolu.ru/user/bulatova72/file/1072942/" TargetMode="External"/><Relationship Id="rId2" Type="http://schemas.openxmlformats.org/officeDocument/2006/relationships/hyperlink" Target="http://cleared-water.ru/v-eksperimente-s-zakonom-arximeda-deti-proigrali-shimpanze-9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da.diary.ru/~elxeiny/" TargetMode="External"/><Relationship Id="rId11" Type="http://schemas.openxmlformats.org/officeDocument/2006/relationships/hyperlink" Target="http://www.kinovecher.ru/page/428/" TargetMode="External"/><Relationship Id="rId5" Type="http://schemas.openxmlformats.org/officeDocument/2006/relationships/hyperlink" Target="http://www.apus.ru/site.xp/052048050124049053053049.html" TargetMode="External"/><Relationship Id="rId10" Type="http://schemas.openxmlformats.org/officeDocument/2006/relationships/hyperlink" Target="http://www.malishna.ru/publ/1" TargetMode="External"/><Relationship Id="rId4" Type="http://schemas.openxmlformats.org/officeDocument/2006/relationships/hyperlink" Target="http://www.go2australia.ru/gallery/fauna/emu.html" TargetMode="External"/><Relationship Id="rId9" Type="http://schemas.openxmlformats.org/officeDocument/2006/relationships/hyperlink" Target="http://fotki.yandex.ru/users/marinkop/view/361445/?page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857496"/>
            <a:ext cx="20218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857364"/>
            <a:ext cx="2214578" cy="312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285860"/>
            <a:ext cx="217346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14290"/>
            <a:ext cx="23717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8604"/>
            <a:ext cx="5000660" cy="6660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714412" y="-142900"/>
            <a:ext cx="8229600" cy="1143000"/>
          </a:xfrm>
        </p:spPr>
        <p:txBody>
          <a:bodyPr/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64" y="2285992"/>
            <a:ext cx="8715436" cy="14465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Прощай, Азбука!</a:t>
            </a:r>
            <a:endParaRPr lang="ru-RU" sz="8800" b="1" spc="50" dirty="0">
              <a:ln w="11430">
                <a:solidFill>
                  <a:srgbClr val="FFFF00"/>
                </a:solidFill>
              </a:ln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5336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если умным хочешь бы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86248" y="5715016"/>
            <a:ext cx="4268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Полная версия презентации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по адресу </a:t>
            </a:r>
            <a:r>
              <a:rPr lang="en-US" b="1" dirty="0" smtClean="0">
                <a:solidFill>
                  <a:srgbClr val="0070C0"/>
                </a:solidFill>
              </a:rPr>
              <a:t>http</a:t>
            </a:r>
            <a:r>
              <a:rPr lang="en-US" b="1" dirty="0" smtClean="0">
                <a:solidFill>
                  <a:srgbClr val="0070C0"/>
                </a:solidFill>
              </a:rPr>
              <a:t>://ru.calameo.com/publish/books/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71612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"Если хочешь много знать,</a:t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Многого добиться,</a:t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Обязательно читать</a:t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Должен научиться"</a:t>
            </a:r>
            <a:endParaRPr lang="ru-RU" sz="54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чему 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  <p:pic>
        <p:nvPicPr>
          <p:cNvPr id="5" name="Кабы не было зим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571472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baboch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33375"/>
            <a:ext cx="1987550" cy="1987550"/>
          </a:xfrm>
          <a:prstGeom prst="rect">
            <a:avLst/>
          </a:prstGeom>
          <a:noFill/>
        </p:spPr>
      </p:pic>
      <p:pic>
        <p:nvPicPr>
          <p:cNvPr id="15367" name="Picture 7" descr="j0438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429000"/>
            <a:ext cx="2232025" cy="2024063"/>
          </a:xfrm>
          <a:prstGeom prst="rect">
            <a:avLst/>
          </a:prstGeom>
          <a:noFill/>
        </p:spPr>
      </p:pic>
      <p:pic>
        <p:nvPicPr>
          <p:cNvPr id="15368" name="Picture 8" descr="Majskij zhu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4292600"/>
            <a:ext cx="2178050" cy="1525588"/>
          </a:xfrm>
          <a:prstGeom prst="rect">
            <a:avLst/>
          </a:prstGeom>
          <a:noFill/>
        </p:spPr>
      </p:pic>
      <p:pic>
        <p:nvPicPr>
          <p:cNvPr id="15370" name="Picture 10" descr="j04380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76250"/>
            <a:ext cx="2008188" cy="2024063"/>
          </a:xfrm>
          <a:prstGeom prst="rect">
            <a:avLst/>
          </a:prstGeom>
          <a:noFill/>
        </p:spPr>
      </p:pic>
      <p:pic>
        <p:nvPicPr>
          <p:cNvPr id="15371" name="Picture 11" descr="strekoz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1484313"/>
            <a:ext cx="2024063" cy="2024062"/>
          </a:xfrm>
          <a:prstGeom prst="rect">
            <a:avLst/>
          </a:prstGeom>
          <a:noFill/>
        </p:spPr>
      </p:pic>
      <p:pic>
        <p:nvPicPr>
          <p:cNvPr id="15372" name="Picture 12" descr="j04380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3500438"/>
            <a:ext cx="1866900" cy="1876425"/>
          </a:xfrm>
          <a:prstGeom prst="rect">
            <a:avLst/>
          </a:prstGeom>
          <a:noFill/>
        </p:spPr>
      </p:pic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1116013" y="2276475"/>
            <a:ext cx="1727200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БАБОЧКА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3779838" y="2133600"/>
            <a:ext cx="1727200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ЖУК</a:t>
            </a: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6588125" y="2276475"/>
            <a:ext cx="1727200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КУЗНЕЧИК</a:t>
            </a: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684213" y="5445125"/>
            <a:ext cx="1727200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МУХА</a:t>
            </a:r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708400" y="5516563"/>
            <a:ext cx="1727200" cy="3603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ОСА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7019925" y="5445125"/>
            <a:ext cx="1727200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СТРЕКОЗА</a:t>
            </a:r>
          </a:p>
        </p:txBody>
      </p:sp>
      <p:pic>
        <p:nvPicPr>
          <p:cNvPr id="15379" name="Picture 19" descr="hom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20150" y="6534150"/>
            <a:ext cx="323850" cy="323850"/>
          </a:xfrm>
          <a:prstGeom prst="rect">
            <a:avLst/>
          </a:prstGeom>
          <a:noFill/>
        </p:spPr>
      </p:pic>
      <p:sp>
        <p:nvSpPr>
          <p:cNvPr id="15380" name="WordArt 20"/>
          <p:cNvSpPr>
            <a:spLocks noChangeArrowheads="1" noChangeShapeType="1" noTextEdit="1"/>
          </p:cNvSpPr>
          <p:nvPr/>
        </p:nvSpPr>
        <p:spPr bwMode="auto">
          <a:xfrm rot="5400000">
            <a:off x="-1907381" y="3391694"/>
            <a:ext cx="4246562" cy="431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_AntiqueTradyTtlB&amp;W"/>
              </a:rPr>
              <a:t>НАСЕКОМЫЕ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1.73472E-18 L -0.59844 1.73472E-18 " pathEditMode="relative" ptsTypes="AA">
                                      <p:cBhvr>
                                        <p:cTn id="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1.66667E-6 -0.54584 " pathEditMode="relative" ptsTypes="AA">
                                      <p:cBhvr>
                                        <p:cTn id="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18519E-6 L 0.59862 -5.18519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0.0625 L -0.65746 0.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6273 L 0.33108 0.06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046 L 0.33437 0.283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  <p:bldP spid="15375" grpId="0"/>
      <p:bldP spid="15376" grpId="0"/>
      <p:bldP spid="15377" grpId="0"/>
      <p:bldP spid="153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35000" b="1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endParaRPr lang="ru-RU" sz="3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29092f0a25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4071966" cy="5655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58994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35000" dirty="0" smtClean="0">
                <a:solidFill>
                  <a:srgbClr val="055CBB"/>
                </a:solidFill>
                <a:latin typeface="Monotype Corsiva" pitchFamily="66" charset="0"/>
              </a:rPr>
              <a:t>Б</a:t>
            </a:r>
            <a:endParaRPr lang="ru-RU" sz="35000" dirty="0">
              <a:solidFill>
                <a:srgbClr val="055CBB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Информационные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57916"/>
          </a:xfrm>
        </p:spPr>
        <p:txBody>
          <a:bodyPr/>
          <a:lstStyle/>
          <a:p>
            <a:r>
              <a:rPr lang="en-US" sz="1400" dirty="0" smtClean="0">
                <a:hlinkClick r:id="rId2"/>
              </a:rPr>
              <a:t>http://givotnie.com/dikie-givotnie/begemot/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http://prikol.bigmir.net/view/77242/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http://forum.zoologist.ru/viewtopic.php?pid=205293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http://popall.tv/post168940401/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http://gorod.tomsk.ru/index-1163617834.php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http://forum.canaria.msk.ru/viewtopic.php?p=27000&amp;sid=611de00d9a5e82eb9a888d1278882fd5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http://www.liveinternet.ru/users/willi/post137369254/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http://papa-vlad.narod.ru/photo/o-zhivotnykh/V-lesu-1.files/007-Zajats.html</a:t>
            </a:r>
            <a:endParaRPr lang="ru-RU" sz="1400" dirty="0" smtClean="0"/>
          </a:p>
          <a:p>
            <a:r>
              <a:rPr lang="en-US" sz="1400" dirty="0" smtClean="0">
                <a:hlinkClick r:id="rId10"/>
              </a:rPr>
              <a:t>http://www.familiimira.org.ua/2010/09/06/5320/</a:t>
            </a:r>
            <a:endParaRPr lang="ru-RU" sz="1400" dirty="0" smtClean="0"/>
          </a:p>
          <a:p>
            <a:r>
              <a:rPr lang="en-US" sz="1400" dirty="0" smtClean="0">
                <a:hlinkClick r:id="rId11"/>
              </a:rPr>
              <a:t>http://900igr.net/prezentatsii/o-zhivotnykh/Dikie-1.files/018-Kaban.html</a:t>
            </a:r>
            <a:endParaRPr lang="ru-RU" sz="1400" dirty="0" smtClean="0"/>
          </a:p>
          <a:p>
            <a:r>
              <a:rPr lang="en-US" sz="1400" dirty="0" smtClean="0">
                <a:hlinkClick r:id="rId12"/>
              </a:rPr>
              <a:t>http://down-house.ru/blog/humour/20724.html</a:t>
            </a:r>
            <a:endParaRPr lang="ru-RU" sz="1400" dirty="0" smtClean="0"/>
          </a:p>
          <a:p>
            <a:r>
              <a:rPr lang="en-US" sz="1400" dirty="0" smtClean="0">
                <a:hlinkClick r:id="rId13"/>
              </a:rPr>
              <a:t>http://properm.ru/user/4479/blog/18160/</a:t>
            </a:r>
            <a:endParaRPr lang="ru-RU" sz="1400" dirty="0" smtClean="0"/>
          </a:p>
          <a:p>
            <a:r>
              <a:rPr lang="en-US" sz="1400" dirty="0" smtClean="0">
                <a:hlinkClick r:id="rId14"/>
              </a:rPr>
              <a:t>http://www.mota.ru/wallpapers/get/id/24660/resolution/1366x768</a:t>
            </a:r>
            <a:endParaRPr lang="ru-RU" sz="1400" dirty="0" smtClean="0"/>
          </a:p>
          <a:p>
            <a:r>
              <a:rPr lang="en-US" sz="1400" dirty="0" smtClean="0">
                <a:hlinkClick r:id="rId15"/>
              </a:rPr>
              <a:t>http://www.egiki.ru/forum/viewtopic.php?t=2882&amp;start=15</a:t>
            </a:r>
            <a:endParaRPr lang="ru-RU" sz="1400" dirty="0" smtClean="0"/>
          </a:p>
          <a:p>
            <a:r>
              <a:rPr lang="en-US" sz="1400" dirty="0" smtClean="0">
                <a:hlinkClick r:id="rId16"/>
              </a:rPr>
              <a:t>http://pets.detsky-mir.com/134/html/</a:t>
            </a:r>
            <a:endParaRPr lang="ru-RU" sz="1400" dirty="0" smtClean="0"/>
          </a:p>
          <a:p>
            <a:r>
              <a:rPr lang="en-US" sz="1400" dirty="0" smtClean="0">
                <a:hlinkClick r:id="rId17"/>
              </a:rPr>
              <a:t>http://smejana.diary.ru/?from=480</a:t>
            </a:r>
            <a:endParaRPr lang="ru-RU" sz="1400" dirty="0" smtClean="0"/>
          </a:p>
          <a:p>
            <a:r>
              <a:rPr lang="en-US" sz="1400" dirty="0" smtClean="0">
                <a:hlinkClick r:id="rId18"/>
              </a:rPr>
              <a:t>http://ru.picscdn.com/domain/mormonmatters.org/</a:t>
            </a:r>
            <a:endParaRPr lang="ru-RU" sz="1400" dirty="0" smtClean="0"/>
          </a:p>
          <a:p>
            <a:r>
              <a:rPr lang="en-US" sz="1400" dirty="0" smtClean="0">
                <a:hlinkClick r:id="rId19"/>
              </a:rPr>
              <a:t>http://slyroom.beon.ru/9991-250-dobro-pozhalovat-v-gostinuju-slizeri.zhtml</a:t>
            </a:r>
            <a:endParaRPr lang="ru-RU" sz="1400" dirty="0" smtClean="0"/>
          </a:p>
          <a:p>
            <a:r>
              <a:rPr lang="en-US" sz="1400" dirty="0" smtClean="0">
                <a:hlinkClick r:id="rId20"/>
              </a:rPr>
              <a:t>http://www.proza.ru/2010/06/14/968</a:t>
            </a:r>
            <a:endParaRPr lang="ru-RU" sz="1400" dirty="0" smtClean="0"/>
          </a:p>
          <a:p>
            <a:r>
              <a:rPr lang="en-US" sz="1400" dirty="0" smtClean="0">
                <a:hlinkClick r:id="rId21"/>
              </a:rPr>
              <a:t>http://www.mediazavod.ru/articles/56564</a:t>
            </a:r>
            <a:endParaRPr lang="ru-RU" sz="1400" dirty="0" smtClean="0"/>
          </a:p>
          <a:p>
            <a:r>
              <a:rPr lang="en-US" sz="1400" dirty="0" smtClean="0">
                <a:hlinkClick r:id="rId22"/>
              </a:rPr>
              <a:t>http://forum.seedoff.net/index.php?PHPSESSID=ukh27hcah4djmov4g6mlo4e4v7&amp;topic=1998.645</a:t>
            </a:r>
            <a:endParaRPr lang="ru-RU" sz="1400" dirty="0" smtClean="0"/>
          </a:p>
          <a:p>
            <a:r>
              <a:rPr lang="en-US" sz="1400" dirty="0" smtClean="0">
                <a:hlinkClick r:id="rId23"/>
              </a:rPr>
              <a:t>http://pirat.ca/forum/viewtopic.php?p=693657</a:t>
            </a:r>
            <a:endParaRPr lang="ru-RU" sz="1400" dirty="0" smtClean="0"/>
          </a:p>
          <a:p>
            <a:r>
              <a:rPr lang="en-US" sz="1400" dirty="0" smtClean="0">
                <a:hlinkClick r:id="rId24"/>
              </a:rPr>
              <a:t>http://hilkrovs.ucoz.com/photo/29-0-2587-3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en-US" sz="1200" dirty="0" smtClean="0">
                <a:hlinkClick r:id="rId2"/>
              </a:rPr>
              <a:t>http://cleared-water.ru/v-eksperimente-s-zakonom-arximeda-deti-proigrali-shimpanze-935</a:t>
            </a:r>
            <a:endParaRPr lang="ru-RU" sz="1200" dirty="0" smtClean="0"/>
          </a:p>
          <a:p>
            <a:r>
              <a:rPr lang="en-US" sz="1200" dirty="0" smtClean="0">
                <a:hlinkClick r:id="rId3"/>
              </a:rPr>
              <a:t>http://www.nrk.cross-ipk.ru/body/pie/body/GALLERIES%5CBaranov%5Cancistrodon.htm</a:t>
            </a:r>
            <a:endParaRPr lang="ru-RU" sz="1200" dirty="0" smtClean="0"/>
          </a:p>
          <a:p>
            <a:r>
              <a:rPr lang="en-US" sz="1200" dirty="0" smtClean="0">
                <a:hlinkClick r:id="rId4"/>
              </a:rPr>
              <a:t>http://www.go2australia.ru/gallery/fauna/emu.html</a:t>
            </a:r>
            <a:endParaRPr lang="ru-RU" sz="1200" dirty="0" smtClean="0"/>
          </a:p>
          <a:p>
            <a:r>
              <a:rPr lang="en-US" sz="1200" dirty="0" smtClean="0">
                <a:hlinkClick r:id="rId5"/>
              </a:rPr>
              <a:t>http://www.apus.ru/site.xp/052048050124049053053049.html</a:t>
            </a:r>
            <a:endParaRPr lang="ru-RU" sz="1200" dirty="0" smtClean="0"/>
          </a:p>
          <a:p>
            <a:r>
              <a:rPr lang="en-US" sz="1200" dirty="0" smtClean="0">
                <a:hlinkClick r:id="rId6"/>
              </a:rPr>
              <a:t>http://pda.diary.ru/~elxeiny/</a:t>
            </a:r>
            <a:endParaRPr lang="ru-RU" sz="1200" dirty="0" smtClean="0"/>
          </a:p>
          <a:p>
            <a:r>
              <a:rPr lang="en-US" sz="1200" dirty="0" smtClean="0">
                <a:hlinkClick r:id="rId7"/>
              </a:rPr>
              <a:t>http://www.deutsch.3nx.ru/viewtopic.php?t=389&amp;view=previous</a:t>
            </a:r>
            <a:endParaRPr lang="ru-RU" sz="1200" dirty="0" smtClean="0"/>
          </a:p>
          <a:p>
            <a:r>
              <a:rPr lang="en-US" sz="1200" dirty="0" smtClean="0">
                <a:hlinkClick r:id="rId8"/>
              </a:rPr>
              <a:t>http://www.pm-plus.ru/e-store/toy_catalog/3836/?PAGEN_1=14</a:t>
            </a:r>
            <a:endParaRPr lang="ru-RU" sz="1200" dirty="0" smtClean="0"/>
          </a:p>
          <a:p>
            <a:r>
              <a:rPr lang="en-US" sz="1200" dirty="0" smtClean="0">
                <a:hlinkClick r:id="rId9"/>
              </a:rPr>
              <a:t>http://fotki.yandex.ru/users/marinkop/view/361445/?page=0</a:t>
            </a:r>
            <a:endParaRPr lang="ru-RU" sz="1200" dirty="0" smtClean="0"/>
          </a:p>
          <a:p>
            <a:r>
              <a:rPr lang="en-US" sz="1200" dirty="0" smtClean="0">
                <a:hlinkClick r:id="rId10"/>
              </a:rPr>
              <a:t>http://www.malishna.ru/publ/1</a:t>
            </a:r>
            <a:endParaRPr lang="ru-RU" sz="1200" dirty="0" smtClean="0"/>
          </a:p>
          <a:p>
            <a:r>
              <a:rPr lang="en-US" sz="1200" dirty="0" smtClean="0">
                <a:hlinkClick r:id="rId11"/>
              </a:rPr>
              <a:t>http://www.kinovecher.ru/page/428/</a:t>
            </a:r>
            <a:endParaRPr lang="ru-RU" sz="1200" dirty="0" smtClean="0"/>
          </a:p>
          <a:p>
            <a:r>
              <a:rPr lang="en-US" sz="1200" dirty="0" smtClean="0">
                <a:hlinkClick r:id="rId12"/>
              </a:rPr>
              <a:t>http://www.proshkolu.ru/user/bulatova72/file/1072942/</a:t>
            </a:r>
            <a:endParaRPr lang="ru-RU" sz="1200" dirty="0" smtClean="0"/>
          </a:p>
          <a:p>
            <a:r>
              <a:rPr lang="en-US" sz="1200" dirty="0" smtClean="0">
                <a:hlinkClick r:id="rId13"/>
              </a:rPr>
              <a:t>http://deshevye-igrushki.ru/Pazlyi_260_MIDI_Skazka_Tri_porosenka.html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641</TotalTime>
  <Words>154</Words>
  <Application>Microsoft Office PowerPoint</Application>
  <PresentationFormat>Экран (4:3)</PresentationFormat>
  <Paragraphs>69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Тема9</vt:lpstr>
      <vt:lpstr>   </vt:lpstr>
      <vt:lpstr>Слайд 2</vt:lpstr>
      <vt:lpstr>Слайд 3</vt:lpstr>
      <vt:lpstr>Слайд 4</vt:lpstr>
      <vt:lpstr>Слайд 5</vt:lpstr>
      <vt:lpstr>Информационные ресурсы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KEA</dc:creator>
  <cp:lastModifiedBy>Стрельцы</cp:lastModifiedBy>
  <cp:revision>122</cp:revision>
  <dcterms:created xsi:type="dcterms:W3CDTF">2010-03-06T08:01:56Z</dcterms:created>
  <dcterms:modified xsi:type="dcterms:W3CDTF">2012-01-18T12:31:59Z</dcterms:modified>
</cp:coreProperties>
</file>