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0"/>
  </p:notesMasterIdLst>
  <p:sldIdLst>
    <p:sldId id="256" r:id="rId3"/>
    <p:sldId id="257" r:id="rId4"/>
    <p:sldId id="258" r:id="rId5"/>
    <p:sldId id="260" r:id="rId6"/>
    <p:sldId id="262" r:id="rId7"/>
    <p:sldId id="276" r:id="rId8"/>
    <p:sldId id="263" r:id="rId9"/>
    <p:sldId id="264" r:id="rId10"/>
    <p:sldId id="269" r:id="rId11"/>
    <p:sldId id="265" r:id="rId12"/>
    <p:sldId id="277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 varScale="1">
        <p:scale>
          <a:sx n="116" d="100"/>
          <a:sy n="11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40554-AE48-44C1-A3D7-8EB572940D69}" type="datetimeFigureOut">
              <a:rPr lang="ru-RU" smtClean="0"/>
              <a:t>02.11.2012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F4514-B34B-484F-A74E-B48E21DFA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99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Зам зав по ВМР </a:t>
            </a:r>
            <a:r>
              <a:rPr lang="ru-RU" dirty="0" err="1" smtClean="0"/>
              <a:t>Кусакина</a:t>
            </a:r>
            <a:r>
              <a:rPr lang="ru-RU" dirty="0" smtClean="0"/>
              <a:t> Марина Ивановна, МДОУ</a:t>
            </a:r>
            <a:r>
              <a:rPr lang="ru-RU" baseline="0" dirty="0" smtClean="0"/>
              <a:t> детский сад общеразвивающего вида № 126, </a:t>
            </a:r>
            <a:r>
              <a:rPr lang="ru-RU" dirty="0" smtClean="0"/>
              <a:t>Комсомольск-на-Амуре </a:t>
            </a:r>
            <a:r>
              <a:rPr lang="ru-RU" baseline="0" dirty="0" smtClean="0"/>
              <a:t>   </a:t>
            </a:r>
            <a:r>
              <a:rPr lang="ru-RU" dirty="0" smtClean="0"/>
              <a:t>2012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4514-B34B-484F-A74E-B48E21DFA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5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94846A-D7DB-4D12-923C-0F19EBF0A3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232D9-6B60-4000-961F-4AF6AE4971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76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3B7-E888-4BD0-87C8-38A5C402C50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79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1C0C-0F9C-4E85-AF88-B6570262E31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7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BBFE4-421B-40B7-8652-11F4694108A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892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4A3AB-B2BD-4363-AAAD-863C94EB34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37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B362-7CEB-4F12-BF8C-B69E0FBF3F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678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0EE5E-C6EB-46BE-8ED4-C9673E8A78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92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CFBE9-950E-4684-80CB-9FA4B002B0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3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0F4EC-9231-4BC2-8834-AFD4C565D6D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3073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D636E-E748-4CCE-B599-F756AF7EAF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46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9EAA6-BEC1-46BF-9458-7549BDE52F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7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9EB36-E611-40D8-8AF7-B14E799F59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94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17302-37DF-4CA7-A8D4-ADE61CA6FF1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82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A3228-83E7-4749-AB27-C1D8AC98F09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5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31237-5C68-4BDA-9E11-F22AC15DA14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3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BF4A-0E0F-40C0-A9AE-6639530E05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3CB0-08C7-44F0-A3A4-DA8D9086C8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36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D47D9-5507-4E76-A160-55607ED159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28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4E31E-F16D-4180-877D-DBDED74C3E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05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A1A78-9CFB-4009-81C2-A26149B68AD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28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82DD5-F518-492F-B0F3-AB4B4DF128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8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3399FF">
                  <a:alpha val="80000"/>
                </a:srgbClr>
              </a:gs>
            </a:gsLst>
            <a:lin ang="27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CCFFFF">
              <a:alpha val="80000"/>
            </a:srgbClr>
          </a:solidFill>
          <a:ln w="19050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CC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24D353-EC7A-4FF8-AD9D-4B779B55F4D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12700">
            <a:solidFill>
              <a:srgbClr val="3399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solidFill>
              <a:srgbClr val="3399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8DEC4C-09AF-4E6B-9EC2-B60AA060614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3319" name="plant"/>
          <p:cNvSpPr>
            <a:spLocks noEditPoints="1" noChangeArrowheads="1"/>
          </p:cNvSpPr>
          <p:nvPr/>
        </p:nvSpPr>
        <p:spPr bwMode="auto">
          <a:xfrm>
            <a:off x="0" y="0"/>
            <a:ext cx="1558925" cy="155733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50000">
                <a:srgbClr val="3399FF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3399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7772400" cy="1470025"/>
          </a:xfrm>
          <a:noFill/>
          <a:ln>
            <a:noFill/>
          </a:ln>
        </p:spPr>
        <p:txBody>
          <a:bodyPr/>
          <a:lstStyle/>
          <a:p>
            <a:r>
              <a:rPr lang="ru-RU" dirty="0" smtClean="0"/>
              <a:t>Обучение дошкольников рассказыванию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779912" y="4869160"/>
            <a:ext cx="497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 зав по ВМР</a:t>
            </a:r>
            <a:r>
              <a:rPr lang="en-US" dirty="0" smtClean="0"/>
              <a:t> </a:t>
            </a:r>
            <a:r>
              <a:rPr lang="ru-RU" dirty="0" err="1" smtClean="0"/>
              <a:t>Кусакина</a:t>
            </a:r>
            <a:r>
              <a:rPr lang="ru-RU" dirty="0" smtClean="0"/>
              <a:t> Марина Ивановна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573502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Комсомольск-на-Амуре </a:t>
            </a:r>
          </a:p>
          <a:p>
            <a:pPr algn="ctr"/>
            <a:r>
              <a:rPr lang="ru-RU" dirty="0" smtClean="0"/>
              <a:t>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60648"/>
            <a:ext cx="8244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</a:rPr>
              <a:t>Этапы обучения рассказыванию по картине:</a:t>
            </a:r>
            <a:endParaRPr lang="ru-RU" sz="2800" b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783868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младший дошкольный возраст: </a:t>
            </a:r>
          </a:p>
          <a:p>
            <a:pPr algn="ctr"/>
            <a:r>
              <a:rPr lang="ru-RU" b="1" dirty="0" smtClean="0"/>
              <a:t>осуществляется подготовительный этап,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 его </a:t>
            </a:r>
            <a:r>
              <a:rPr lang="ru-RU" b="1" dirty="0" smtClean="0"/>
              <a:t>-  обогатить словарь, активизировать речь детей, </a:t>
            </a:r>
          </a:p>
          <a:p>
            <a:pPr algn="just"/>
            <a:r>
              <a:rPr lang="ru-RU" b="1" dirty="0" smtClean="0"/>
              <a:t>научить их рассматривать картины и отвечать на вопросы по их содержанию. </a:t>
            </a:r>
          </a:p>
          <a:p>
            <a:pPr algn="just"/>
            <a:r>
              <a:rPr lang="ru-RU" b="1" dirty="0" smtClean="0"/>
              <a:t>Проводятся  дидактические игры с предметными картинками: </a:t>
            </a:r>
          </a:p>
          <a:p>
            <a:pPr algn="just"/>
            <a:r>
              <a:rPr lang="ru-RU" b="1" dirty="0" smtClean="0"/>
              <a:t>малыши должны подобрать пару к указанной картинке, назвать предмет, сказать, какой он, что с ним делают.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76293" y="3356992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работе с малышами используются предметные и сюжетные картины, близкие опыту детей, вызывающие эмоциональный отклик: «Кошка с котятами», «Собака со щенятами», «Корова с теленком», «Наша Таня».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Основной вид занятия по картине  </a:t>
            </a:r>
            <a:r>
              <a:rPr lang="ru-RU" b="1" dirty="0" smtClean="0"/>
              <a:t>-  беседа. Дети учатся рассказывать с помощью вопросов воспитателя. Воспитатель задает схему, а дети </a:t>
            </a:r>
            <a:r>
              <a:rPr lang="ru-RU" b="1" dirty="0" err="1" smtClean="0"/>
              <a:t>дополняют:«Кошка</a:t>
            </a:r>
            <a:r>
              <a:rPr lang="ru-RU" b="1" dirty="0" smtClean="0"/>
              <a:t> Мурка лежит на ... (коврике), у нее маленькие ... (котята)». Используются авторские рассказы по теме, загадки, короткие стихи,  </a:t>
            </a:r>
            <a:r>
              <a:rPr lang="ru-RU" b="1" dirty="0" err="1" smtClean="0"/>
              <a:t>потешки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54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404664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Описательный рассказ </a:t>
            </a:r>
            <a:endParaRPr lang="ru-RU" sz="1600" dirty="0"/>
          </a:p>
          <a:p>
            <a:r>
              <a:rPr lang="ru-RU" sz="1600" b="1" dirty="0" smtClean="0">
                <a:solidFill>
                  <a:srgbClr val="FF0000"/>
                </a:solidFill>
              </a:rPr>
              <a:t>Цель: </a:t>
            </a:r>
            <a:r>
              <a:rPr lang="ru-RU" sz="1600" b="1" dirty="0" smtClean="0"/>
              <a:t>развитие связной речи на основе отображения увиденного. </a:t>
            </a:r>
          </a:p>
          <a:p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Виды описательного рассказа: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фиксация изображенных на картине объектов и их смысловых взаимосвязей;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описание картины как раскрытие заданной темы;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развернутое описание конкретного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smtClean="0"/>
              <a:t> словесно-выразительное описание изображенного с использованием аналогий (поэтических образов, метафор, сравнений и т.д.). 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55776" y="2959209"/>
            <a:ext cx="3744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средний дошкольный возраст</a:t>
            </a:r>
            <a:r>
              <a:rPr lang="ru-RU" dirty="0"/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567" y="3328541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dirty="0"/>
              <a:t>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1" y="4797152"/>
            <a:ext cx="79928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Структура занятия: </a:t>
            </a:r>
          </a:p>
          <a:p>
            <a:r>
              <a:rPr lang="ru-RU" dirty="0"/>
              <a:t>  1.  дети молча рассматривают картину, </a:t>
            </a:r>
          </a:p>
          <a:p>
            <a:r>
              <a:rPr lang="ru-RU" dirty="0"/>
              <a:t>  2. проводится беседа, уточняющая содержание и детали, </a:t>
            </a:r>
          </a:p>
          <a:p>
            <a:r>
              <a:rPr lang="ru-RU" dirty="0"/>
              <a:t>  3. дается образец (короткий,  живой, эмоциональный), </a:t>
            </a:r>
          </a:p>
          <a:p>
            <a:r>
              <a:rPr lang="ru-RU" dirty="0"/>
              <a:t>  4.   дети воспроизводят образец,</a:t>
            </a:r>
          </a:p>
          <a:p>
            <a:r>
              <a:rPr lang="ru-RU" dirty="0"/>
              <a:t>  5.  рассказывают самостоятельно, внося в рассказ свое творчество. </a:t>
            </a:r>
          </a:p>
        </p:txBody>
      </p:sp>
    </p:spTree>
    <p:extLst>
      <p:ext uri="{BB962C8B-B14F-4D97-AF65-F5344CB8AC3E}">
        <p14:creationId xmlns:p14="http://schemas.microsoft.com/office/powerpoint/2010/main" val="32287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35696" y="188640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Детей подводят к рассказыванию рассказывание по серии сюжетных картин (не более трех). Рассматривается </a:t>
            </a:r>
          </a:p>
          <a:p>
            <a:r>
              <a:rPr lang="ru-RU" b="1" dirty="0" smtClean="0"/>
              <a:t>и описывается каждая картина из серии, затем высказывания детей объединяются в один сюжет воспитателем или детьми. </a:t>
            </a:r>
            <a:endParaRPr lang="ru-RU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78" y="2132855"/>
            <a:ext cx="2663825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91" y="2708920"/>
            <a:ext cx="2786063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736850" cy="28098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7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51344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старший дошкольный возраст: </a:t>
            </a:r>
          </a:p>
          <a:p>
            <a:endParaRPr lang="ru-RU" dirty="0" smtClean="0"/>
          </a:p>
          <a:p>
            <a:r>
              <a:rPr lang="ru-RU" dirty="0" smtClean="0"/>
              <a:t>           </a:t>
            </a:r>
            <a:r>
              <a:rPr lang="ru-RU" b="1" dirty="0" smtClean="0"/>
              <a:t>Дети самостоятельно или с небольшой помощью воспитателя описывают предметные и сюжетные картины, составляют сюжетные рассказы по серии картин, придумывают начало и конец сюжету картины.          </a:t>
            </a:r>
          </a:p>
          <a:p>
            <a:r>
              <a:rPr lang="ru-RU" b="1" dirty="0"/>
              <a:t>	</a:t>
            </a:r>
            <a:r>
              <a:rPr lang="ru-RU" b="1" dirty="0" smtClean="0"/>
              <a:t> Задачи  обучения  усложняются: дети должны не только понимать содержание картины, но и связно, последовательно описывать всех персонажей, их взаимоотношения, обстановку, используя разнообразные языковые средства, более сложные грамматические конструкции. Основное требование - большая самостоятельность в рассказах по картинам.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221088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старшей группе рекомендуются картины:  </a:t>
            </a:r>
          </a:p>
          <a:p>
            <a:r>
              <a:rPr lang="ru-RU" b="1" dirty="0" smtClean="0"/>
              <a:t>«Шар улетел», «Новенькая», «У пристани», «Лошадь с жеребенком», «Ежи», «Белки» и др. </a:t>
            </a:r>
          </a:p>
          <a:p>
            <a:pPr algn="ctr"/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Детей обучают следующим типам высказываний: </a:t>
            </a:r>
          </a:p>
          <a:p>
            <a:r>
              <a:rPr lang="ru-RU" b="1" dirty="0" smtClean="0"/>
              <a:t>- описанию и сравнению предметных картин; </a:t>
            </a:r>
          </a:p>
          <a:p>
            <a:r>
              <a:rPr lang="ru-RU" b="1" dirty="0" smtClean="0"/>
              <a:t>- описанию сюжетных картин; </a:t>
            </a:r>
          </a:p>
          <a:p>
            <a:r>
              <a:rPr lang="ru-RU" b="1" dirty="0" smtClean="0"/>
              <a:t>- повествованию по серии сюжетных картин.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7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88640"/>
            <a:ext cx="763284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Структура  занятия:       </a:t>
            </a:r>
          </a:p>
          <a:p>
            <a:pPr algn="ctr"/>
            <a:r>
              <a:rPr lang="ru-RU" dirty="0" smtClean="0"/>
              <a:t>    </a:t>
            </a:r>
            <a:r>
              <a:rPr lang="ru-RU" b="1" dirty="0" smtClean="0"/>
              <a:t>используется рассматривание  картин, уточнение основных моментов сюжета. Методические приемы: вопросы,  речевой образец, коллективное рассказывание, обсуждение последовательности повествования, творческие задания,  план  в виде вопросов и указаний. </a:t>
            </a:r>
          </a:p>
          <a:p>
            <a:pPr algn="ctr"/>
            <a:r>
              <a:rPr lang="ru-RU" b="1" dirty="0" smtClean="0"/>
              <a:t>   Продолжается обучение построению рассказа по серии сюжетных картин.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996952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на доске выставляют набор картинок с заведомо  нарушенной последовательностью. Дети находят ошибку, исправляют ее, придумывают название рассказа и содержание по всем картинкам; </a:t>
            </a:r>
          </a:p>
          <a:p>
            <a:endParaRPr lang="ru-RU" b="1" dirty="0" smtClean="0"/>
          </a:p>
          <a:p>
            <a:r>
              <a:rPr lang="ru-RU" b="1" dirty="0" smtClean="0"/>
              <a:t>2. вся серия картинок находится на доске, первая картинка открыта, другие закрыты. После описания первой открывают по порядку </a:t>
            </a:r>
          </a:p>
          <a:p>
            <a:r>
              <a:rPr lang="ru-RU" b="1" dirty="0" smtClean="0"/>
              <a:t>следующую; каждая картинка описывается. В конце дети дают название серии, отбирают самое удачное; </a:t>
            </a:r>
          </a:p>
          <a:p>
            <a:endParaRPr lang="ru-RU" b="1" dirty="0" smtClean="0"/>
          </a:p>
          <a:p>
            <a:r>
              <a:rPr lang="ru-RU" b="1" dirty="0" smtClean="0"/>
              <a:t>3. дети размещают в нужной последовательности неправильно </a:t>
            </a:r>
          </a:p>
          <a:p>
            <a:r>
              <a:rPr lang="ru-RU" b="1" dirty="0" smtClean="0"/>
              <a:t> расположенные картинки, затем составляют рассказ по целой серии.</a:t>
            </a:r>
          </a:p>
          <a:p>
            <a:r>
              <a:rPr lang="ru-RU" b="1" dirty="0" smtClean="0"/>
              <a:t> Они договариваются между собой, кто в какой  последовательности будет рассказывать.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05669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Варианты предъявления картин для составления коллективного рассказа по сюжетной  серии: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404664"/>
            <a:ext cx="889248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подготовительная к школе группа:</a:t>
            </a:r>
          </a:p>
          <a:p>
            <a:r>
              <a:rPr lang="ru-RU" b="1" dirty="0" smtClean="0"/>
              <a:t>   		дети  самостоятельно составляют описания и повествования по  картинам, с правильной передачей содержания, с соблюдением соответствующей структуры, с использованием образной речи. </a:t>
            </a:r>
          </a:p>
          <a:p>
            <a:r>
              <a:rPr lang="ru-RU" b="1" dirty="0" smtClean="0"/>
              <a:t>    Используются все типы картин и все виды детских рассказов. Особое внимание уделяется самостоятельности и творчеству. В качестве речевого образца часто используется художественное произведение: короткие рассказы Л. Н. Толстого, К. Д. Ушинского, </a:t>
            </a:r>
            <a:r>
              <a:rPr lang="ru-RU" b="1" dirty="0" err="1" smtClean="0"/>
              <a:t>Е.Чарушина</a:t>
            </a:r>
            <a:r>
              <a:rPr lang="ru-RU" b="1" dirty="0" smtClean="0"/>
              <a:t>,  В. Бианки.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212976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+mn-lt"/>
              </a:rPr>
              <a:t>Структура  занятия:   </a:t>
            </a:r>
          </a:p>
          <a:p>
            <a:r>
              <a:rPr lang="ru-RU" dirty="0" smtClean="0"/>
              <a:t>      </a:t>
            </a:r>
            <a:r>
              <a:rPr lang="ru-RU" b="1" dirty="0" smtClean="0"/>
              <a:t>Проводится рассказывание по </a:t>
            </a:r>
            <a:r>
              <a:rPr lang="ru-RU" b="1" dirty="0" err="1" smtClean="0"/>
              <a:t>многоэпизодным</a:t>
            </a:r>
            <a:r>
              <a:rPr lang="ru-RU" b="1" dirty="0" smtClean="0"/>
              <a:t> картинам «Зимние развлечения», «Летом в парке», «Улица города». Рассматривание картин осуществляется по  частям, используются творческие задания, детям предлагают самим задавать вопросы; словарь активизируется, обогащается образными выражениями (эпитеты, сравнения, метафоры). Воспитатель может начать рассказ об одном из эпизодов, дети продолжают. Используются указания, кому начинать, о чем рассказать сначала, в какой последовательности развивать сюжет. После таких пояснений и указаний дети принимают участие в коллективном рассказывании.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658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26064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Обучение детей рассказыванию по картине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22312"/>
            <a:ext cx="7560493" cy="593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1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0790" y="188640"/>
            <a:ext cx="84757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Особым видом связного высказывания являются </a:t>
            </a:r>
            <a:r>
              <a:rPr lang="ru-RU" b="1" dirty="0" smtClean="0">
                <a:solidFill>
                  <a:srgbClr val="FF0000"/>
                </a:solidFill>
              </a:rPr>
              <a:t>рассказы-описания по пейзажной картине.</a:t>
            </a:r>
            <a:r>
              <a:rPr lang="ru-RU" b="1" dirty="0" smtClean="0"/>
              <a:t> Этот вид рассказа особенно сложен для детей. Если при пересказе и составлении рассказа по сюжетной картине основными элементами наглядной модели являются персонажи – живые объекты, то на пейзажных картинах они отсутствуют или несут второстепенную смысловую нагрузку.</a:t>
            </a:r>
          </a:p>
          <a:p>
            <a:pPr algn="ctr"/>
            <a:r>
              <a:rPr lang="ru-RU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Работа по таким картинам строится в несколько этапов: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выделение значимых объектов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рассматривание их и подробное описание внешнего вида и свойств каждого объекта;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определение взаимосвязи между отдельными объектами картины;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/>
              <a:t>объединение мини-рассказов в единый сюжет.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941168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качестве подготовительного упражнения при формировании навыка составления рассказа по пейзажной картине можно порекомендовать работу  </a:t>
            </a:r>
            <a:r>
              <a:rPr lang="ru-RU" b="1" dirty="0" smtClean="0">
                <a:solidFill>
                  <a:srgbClr val="FF0000"/>
                </a:solidFill>
              </a:rPr>
              <a:t>“Оживи картину”. </a:t>
            </a:r>
            <a:r>
              <a:rPr lang="ru-RU" b="1" dirty="0" smtClean="0"/>
              <a:t>Эта работа является как бы переходным этапом от составления рассказа по сюжетной картине к рассказыванию по пейзажной картине.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4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4482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основе рассказывания по картине лежит восприятие детьми окружающей жизни.         Картина не только расширяет и углубляет детские представления об  общественных   и природных явлениях, но и воздействует на эмоции детей, вызывает интерес к рассказыванию, побуждает говорить даже молчаливых и застенчивых.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38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СЕРИИ КАРТИН, ИСПОЛЬЗУЕМЫЕ В ДЕТСКОМ САДУ: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6288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предметные картины - на них изображены один или несколько предметов без какого-либо сюжетного взаимодействия между ними (мебель, одежда, посуда, животные; «Лошадь с жеребенком», «Корова с теленком» из серии «Домашние животные» - автор С. А Веретенникова, художник А. Комаров).</a:t>
            </a:r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6884"/>
            <a:ext cx="3600400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3" y="3722632"/>
            <a:ext cx="452437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6163" y="4437112"/>
            <a:ext cx="43583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000000"/>
                </a:solidFill>
              </a:rPr>
              <a:t>сюжетные картины, где предметы и персонажи находятся в сюжетном взаимодействии друг с другом.</a:t>
            </a:r>
          </a:p>
        </p:txBody>
      </p:sp>
    </p:spTree>
    <p:extLst>
      <p:ext uri="{BB962C8B-B14F-4D97-AF65-F5344CB8AC3E}">
        <p14:creationId xmlns:p14="http://schemas.microsoft.com/office/powerpoint/2010/main" val="327846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88640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репродукции картин мастеров искусства:</a:t>
            </a:r>
          </a:p>
          <a:p>
            <a:r>
              <a:rPr lang="ru-RU" b="1" dirty="0" smtClean="0"/>
              <a:t> - пейзажные картины: А Саврасов «Грачи прилетели»; И. Левитан «Золотая осень», «Весна. Большая вода», «Март»; А. Куинджи «Березовая роща»; И. Шишкин «Утро в сосновом бору», «Рубка леса»; В. Васнецов «Аленушка»; В. Поленов «Золотая осень» и др.;</a:t>
            </a:r>
            <a:endParaRPr lang="ru-RU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59468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1" y="3468209"/>
            <a:ext cx="353060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14192" y="43665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натюрморт: К. Петров-Водкин «Черемуха в стакане», «Стакан и яблоневая ветка»; И. Машков «Рябинка», «Натюрморт с арбузом»; </a:t>
            </a:r>
            <a:r>
              <a:rPr lang="ru-RU" dirty="0" err="1">
                <a:solidFill>
                  <a:srgbClr val="000000"/>
                </a:solidFill>
              </a:rPr>
              <a:t>П.Кончаловский</a:t>
            </a:r>
            <a:r>
              <a:rPr lang="ru-RU" dirty="0">
                <a:solidFill>
                  <a:srgbClr val="000000"/>
                </a:solidFill>
              </a:rPr>
              <a:t> «Маки», «Сирень у окна».</a:t>
            </a:r>
          </a:p>
        </p:txBody>
      </p:sp>
    </p:spTree>
    <p:extLst>
      <p:ext uri="{BB962C8B-B14F-4D97-AF65-F5344CB8AC3E}">
        <p14:creationId xmlns:p14="http://schemas.microsoft.com/office/powerpoint/2010/main" val="7464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347464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b="1" i="1" dirty="0" smtClean="0">
                <a:latin typeface="+mj-lt"/>
              </a:rPr>
              <a:t>ТРЕБОВАНИЯ К ОТБОРУ КАРТИН:</a:t>
            </a:r>
            <a:endParaRPr lang="ru-RU" sz="2400" b="1" i="1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84784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содержание картины должно быть интересным, понятным, воспитывающим положительное отношение к окружающему;</a:t>
            </a:r>
          </a:p>
          <a:p>
            <a:endParaRPr lang="ru-R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 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endParaRPr lang="ru-RU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8242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7184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Общие требования к организации работы с картиной:</a:t>
            </a:r>
          </a:p>
          <a:p>
            <a:pPr marL="342900" indent="-342900">
              <a:buAutoNum type="arabicPeriod"/>
            </a:pPr>
            <a:r>
              <a:rPr lang="ru-RU" b="1" dirty="0" smtClean="0"/>
              <a:t>Работы по обучению детей рассказыванию по картине рекомендуется проводить, начиная со 2-й младшей группы детского сада. </a:t>
            </a:r>
          </a:p>
          <a:p>
            <a:endParaRPr lang="ru-RU" b="1" dirty="0" smtClean="0"/>
          </a:p>
          <a:p>
            <a:r>
              <a:rPr lang="ru-RU" b="1" dirty="0" smtClean="0"/>
              <a:t>2. При подборе сюжета необходимо учитывать количество нарисованных объектов: чем младше дети, тем меньше объектов должно быть изображено на картине. </a:t>
            </a:r>
          </a:p>
          <a:p>
            <a:endParaRPr lang="ru-RU" b="1" dirty="0" smtClean="0"/>
          </a:p>
          <a:p>
            <a:r>
              <a:rPr lang="ru-RU" b="1" dirty="0" smtClean="0"/>
              <a:t>3. После первой игры картина оставляется в группе на все время занятий с ней (две-три недели) и постоянно находится в поле зрения детей. </a:t>
            </a:r>
          </a:p>
          <a:p>
            <a:endParaRPr lang="ru-RU" b="1" dirty="0" smtClean="0"/>
          </a:p>
          <a:p>
            <a:r>
              <a:rPr lang="ru-RU" b="1" dirty="0" smtClean="0"/>
              <a:t>4. Игры могут проводиться с подгруппой или индивидуально. При этом не обязательно, чтобы все дети прошли через каждую игру с данной картиной. </a:t>
            </a:r>
          </a:p>
          <a:p>
            <a:endParaRPr lang="ru-RU" b="1" dirty="0" smtClean="0"/>
          </a:p>
          <a:p>
            <a:r>
              <a:rPr lang="ru-RU" b="1" dirty="0" smtClean="0"/>
              <a:t>5. Каждый этап работы (серия игр) следует рассматривать как промежуточный. Результат этапа: рассказ ребенка с использованием конкретного мыслительного приема. </a:t>
            </a:r>
          </a:p>
          <a:p>
            <a:endParaRPr lang="ru-RU" b="1" dirty="0" smtClean="0"/>
          </a:p>
          <a:p>
            <a:r>
              <a:rPr lang="ru-RU" b="1" dirty="0" smtClean="0"/>
              <a:t>6. Итоговым можно считать развернутый рассказ дошкольника, построенный им самостоятельно с помощью усвоенных приемов.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83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688" y="260648"/>
            <a:ext cx="6991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</a:rPr>
              <a:t>Виды рассказывания  по картине</a:t>
            </a:r>
            <a:endParaRPr lang="ru-RU" sz="3200" b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980728"/>
            <a:ext cx="54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1. Описание предметных картин – </a:t>
            </a:r>
          </a:p>
          <a:p>
            <a:pPr algn="just"/>
            <a:r>
              <a:rPr lang="ru-RU" sz="2000" b="1" dirty="0" smtClean="0"/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11295"/>
            <a:ext cx="5865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563752"/>
            <a:ext cx="8717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0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39" y="1052736"/>
            <a:ext cx="19018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0" y="2582279"/>
            <a:ext cx="2957704" cy="198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0" y="5579415"/>
            <a:ext cx="1862821" cy="12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590" y="5632178"/>
            <a:ext cx="1967382" cy="122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880" y="5627600"/>
            <a:ext cx="1966498" cy="12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79" y="5615010"/>
            <a:ext cx="1963570" cy="112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404664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703" y="38230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5. Описание пейзажной картины и натюрморта. </a:t>
            </a:r>
            <a:br>
              <a:rPr lang="ru-RU" dirty="0" smtClean="0"/>
            </a:br>
            <a:r>
              <a:rPr lang="ru-RU" dirty="0" smtClean="0"/>
              <a:t>Пример описания картины И. Левитана «Весна. Большая вода» ребенком 6,5 лет: «Растаял снег, и затопило все кругом. Деревья стоят в воде, а на горке домики. Их не затопило. В домиках живут рыбаки, они ловят рыбу».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275398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" y="620688"/>
            <a:ext cx="3618176" cy="23193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3809" y="404664"/>
            <a:ext cx="6428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+mn-lt"/>
              </a:rPr>
              <a:t>Обучение детей рассматриванию картин</a:t>
            </a:r>
            <a:endParaRPr lang="ru-RU" sz="2400" b="1" dirty="0">
              <a:latin typeface="+mn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40" y="1223731"/>
            <a:ext cx="765494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4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зентация к консультации по рассказыванию">
  <a:themeElements>
    <a:clrScheme name="Light-blue_flow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ight-blue_flow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ght-blue_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-blue_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ht-blue_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резентация к консультации по рассказыванию</Template>
  <TotalTime>119</TotalTime>
  <Words>1424</Words>
  <Application>Microsoft Office PowerPoint</Application>
  <PresentationFormat>Экран (4:3)</PresentationFormat>
  <Paragraphs>105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резентация к консультации по рассказыванию</vt:lpstr>
      <vt:lpstr>Специальное оформление</vt:lpstr>
      <vt:lpstr>Обучение дошкольников рассказыванию</vt:lpstr>
      <vt:lpstr>значение</vt:lpstr>
      <vt:lpstr> СЕРИИ КАРТИН, ИСПОЛЬЗУЕМЫЕ В ДЕТСКОМ САДУ: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дошкольников рассказыванию</dc:title>
  <dc:creator>Никитка</dc:creator>
  <cp:lastModifiedBy>Никитка</cp:lastModifiedBy>
  <cp:revision>17</cp:revision>
  <dcterms:created xsi:type="dcterms:W3CDTF">2012-10-30T07:42:35Z</dcterms:created>
  <dcterms:modified xsi:type="dcterms:W3CDTF">2012-11-02T09:34:34Z</dcterms:modified>
</cp:coreProperties>
</file>