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3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404664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4400" dirty="0" smtClean="0">
                <a:solidFill>
                  <a:schemeClr val="tx1"/>
                </a:solidFill>
              </a:rPr>
              <a:t>Зуева Ю.В.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учитель-логопед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МБДОУ №24 «Малыш»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Сказка </a:t>
            </a:r>
            <a:r>
              <a:rPr lang="ru-RU" sz="6600" dirty="0" smtClean="0"/>
              <a:t>как средство нравственно – патриотического воспитания</a:t>
            </a:r>
            <a:endParaRPr lang="ru-RU" sz="6600" dirty="0"/>
          </a:p>
        </p:txBody>
      </p:sp>
      <p:pic>
        <p:nvPicPr>
          <p:cNvPr id="21506" name="Picture 2" descr="Картинка 6 из 226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6927">
            <a:off x="5889784" y="337233"/>
            <a:ext cx="3010481" cy="23421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формирования мужских черт характера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поросенка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а 2 из 877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824536" cy="47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8 из 925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33311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428868"/>
            <a:ext cx="7406640" cy="1472184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Викторина по сказкам</a:t>
            </a:r>
            <a:endParaRPr lang="ru-RU" sz="6600" b="1" i="1" dirty="0"/>
          </a:p>
        </p:txBody>
      </p:sp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906706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Какие качества восхваляются в сказке?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</a:t>
            </a:r>
          </a:p>
          <a:p>
            <a:endParaRPr lang="ru-RU" dirty="0"/>
          </a:p>
        </p:txBody>
      </p:sp>
      <p:pic>
        <p:nvPicPr>
          <p:cNvPr id="4" name="Рисунок 3" descr="Картинка 23 из 235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1432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7 из 3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143248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8 из 8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928670"/>
            <a:ext cx="30003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качества высмеиваются в сказке?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conf\tmp\ie\Временные файлы Интернета\Content.Word\12340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60403" cy="38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28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285752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ttrys.ru/sites/default/files/imagepicker/2303/Zolotaja_ribk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055" y="1000108"/>
            <a:ext cx="324294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наказ дает сказка?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23 из 442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5414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78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9000"/>
            <a:ext cx="30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2 из 865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928671"/>
            <a:ext cx="29289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410604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Соотнесите пословицу </a:t>
            </a:r>
          </a:p>
          <a:p>
            <a:pPr algn="ctr"/>
            <a:r>
              <a:rPr lang="ru-RU" sz="3200" dirty="0" smtClean="0"/>
              <a:t>и сказку</a:t>
            </a:r>
          </a:p>
          <a:p>
            <a:pPr algn="ctr"/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85860"/>
          <a:ext cx="8286808" cy="536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511"/>
                <a:gridCol w="4920297"/>
              </a:tblGrid>
              <a:tr h="817763">
                <a:tc>
                  <a:txBody>
                    <a:bodyPr/>
                    <a:lstStyle/>
                    <a:p>
                      <a:r>
                        <a:rPr lang="ru-RU" dirty="0" smtClean="0"/>
                        <a:t>“Курочка ряба”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верь речам, где меду слишком, не будь самоуверен слишком</a:t>
                      </a:r>
                    </a:p>
                  </a:txBody>
                  <a:tcPr/>
                </a:tc>
              </a:tr>
              <a:tr h="817763">
                <a:tc>
                  <a:txBody>
                    <a:bodyPr/>
                    <a:lstStyle/>
                    <a:p>
                      <a:r>
                        <a:rPr lang="ru-RU" dirty="0" smtClean="0"/>
                        <a:t>“Колобок”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Страшись волка в овечьей шкуре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617641">
                <a:tc>
                  <a:txBody>
                    <a:bodyPr/>
                    <a:lstStyle/>
                    <a:p>
                      <a:r>
                        <a:rPr lang="ru-RU" dirty="0" smtClean="0"/>
                        <a:t>“Репка”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Научит горюна другая сторона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613065">
                <a:tc>
                  <a:txBody>
                    <a:bodyPr/>
                    <a:lstStyle/>
                    <a:p>
                      <a:r>
                        <a:rPr lang="ru-RU" dirty="0" smtClean="0"/>
                        <a:t>“Волк и козлята»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Может разбиться, может и свариться, ну, а если захотеть - в птицу превратиться</a:t>
                      </a:r>
                    </a:p>
                  </a:txBody>
                  <a:tcPr/>
                </a:tc>
              </a:tr>
              <a:tr h="638882">
                <a:tc>
                  <a:txBody>
                    <a:bodyPr/>
                    <a:lstStyle/>
                    <a:p>
                      <a:r>
                        <a:rPr lang="ru-RU" dirty="0" smtClean="0"/>
                        <a:t>“Маша и медведь»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тесноте, да не в обиде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3065">
                <a:tc>
                  <a:txBody>
                    <a:bodyPr/>
                    <a:lstStyle/>
                    <a:p>
                      <a:r>
                        <a:rPr lang="ru-RU" dirty="0" smtClean="0"/>
                        <a:t>“Теремок”, «Рукавичка»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Всему своё время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68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“Сестрица </a:t>
                      </a:r>
                      <a:r>
                        <a:rPr lang="ru-RU" dirty="0" err="1" smtClean="0"/>
                        <a:t>Алёнушка</a:t>
                      </a:r>
                      <a:r>
                        <a:rPr lang="ru-RU" dirty="0" smtClean="0"/>
                        <a:t> и братец Иванушка”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Мала капля, а большое дело делает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Соотнесите пословицу и сказку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85860"/>
          <a:ext cx="8286808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511"/>
                <a:gridCol w="4920297"/>
              </a:tblGrid>
              <a:tr h="807015">
                <a:tc>
                  <a:txBody>
                    <a:bodyPr/>
                    <a:lstStyle/>
                    <a:p>
                      <a:r>
                        <a:rPr lang="ru-RU" dirty="0" smtClean="0"/>
                        <a:t>“Курочка ряба”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разбиться, может и свариться, ну, а если захотеть - в птицу превратиться</a:t>
                      </a:r>
                      <a:endParaRPr lang="ru-RU" dirty="0"/>
                    </a:p>
                  </a:txBody>
                  <a:tcPr/>
                </a:tc>
              </a:tr>
              <a:tr h="807015">
                <a:tc>
                  <a:txBody>
                    <a:bodyPr/>
                    <a:lstStyle/>
                    <a:p>
                      <a:r>
                        <a:rPr lang="ru-RU" dirty="0" smtClean="0"/>
                        <a:t>“Колобок”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верь речам, где меду слишком, не будь самоуверен слишком</a:t>
                      </a:r>
                    </a:p>
                  </a:txBody>
                  <a:tcPr/>
                </a:tc>
              </a:tr>
              <a:tr h="609523">
                <a:tc>
                  <a:txBody>
                    <a:bodyPr/>
                    <a:lstStyle/>
                    <a:p>
                      <a:r>
                        <a:rPr lang="ru-RU" dirty="0" smtClean="0"/>
                        <a:t>“Репка”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Мала капля, а большое дело делает</a:t>
                      </a:r>
                    </a:p>
                  </a:txBody>
                  <a:tcPr/>
                </a:tc>
              </a:tr>
              <a:tr h="461152">
                <a:tc>
                  <a:txBody>
                    <a:bodyPr/>
                    <a:lstStyle/>
                    <a:p>
                      <a:r>
                        <a:rPr lang="ru-RU" dirty="0" smtClean="0"/>
                        <a:t>“Волк и козлята»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Страшись волка в овечьей шкуре</a:t>
                      </a:r>
                    </a:p>
                  </a:txBody>
                  <a:tcPr/>
                </a:tc>
              </a:tr>
              <a:tr h="630485">
                <a:tc>
                  <a:txBody>
                    <a:bodyPr/>
                    <a:lstStyle/>
                    <a:p>
                      <a:r>
                        <a:rPr lang="ru-RU" dirty="0" smtClean="0"/>
                        <a:t>“Маша и медведь»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Научит горюна другая сторона</a:t>
                      </a:r>
                      <a:endParaRPr lang="ru-RU" dirty="0"/>
                    </a:p>
                  </a:txBody>
                  <a:tcPr/>
                </a:tc>
              </a:tr>
              <a:tr h="461152">
                <a:tc>
                  <a:txBody>
                    <a:bodyPr/>
                    <a:lstStyle/>
                    <a:p>
                      <a:r>
                        <a:rPr lang="ru-RU" dirty="0" smtClean="0"/>
                        <a:t>“Теремок”, «Рукавичка»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тесноте, да не в обиде</a:t>
                      </a:r>
                      <a:endParaRPr lang="ru-RU" dirty="0"/>
                    </a:p>
                  </a:txBody>
                  <a:tcPr/>
                </a:tc>
              </a:tr>
              <a:tr h="115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“Сестрица </a:t>
                      </a:r>
                      <a:r>
                        <a:rPr lang="ru-RU" dirty="0" err="1" smtClean="0"/>
                        <a:t>Алёнушка</a:t>
                      </a:r>
                      <a:r>
                        <a:rPr lang="ru-RU" dirty="0" smtClean="0"/>
                        <a:t> и братец Иванушка”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Всему своё время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Какие бы вы подобрали пословицы и выражения к сказкам?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793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Картинка 3 из 438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154739" cy="40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42915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Картинка 1 из 945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71546"/>
            <a:ext cx="7549516" cy="50793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5 из 68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970741" cy="47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772400" cy="6192688"/>
          </a:xfrm>
        </p:spPr>
        <p:txBody>
          <a:bodyPr>
            <a:normAutofit fontScale="92500"/>
          </a:bodyPr>
          <a:lstStyle/>
          <a:p>
            <a:pPr algn="l"/>
            <a:endParaRPr lang="ru-RU" sz="4400" dirty="0" smtClean="0"/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Сказка учит добро понимать,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О поступках людей рассуждать,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Коль плохой, то его осудить,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Ну а слабый – его защитить!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Дети учатся думать, мечтать,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На вопросы ответ получать.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Каждый раз что-нибудь узнают,</a:t>
            </a:r>
          </a:p>
          <a:p>
            <a:pPr algn="ctr"/>
            <a:r>
              <a:rPr lang="ru-RU" sz="4200" i="1" dirty="0" smtClean="0">
                <a:solidFill>
                  <a:schemeClr val="tx1"/>
                </a:solidFill>
              </a:rPr>
              <a:t>Родину свою познают!</a:t>
            </a:r>
          </a:p>
          <a:p>
            <a:pPr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49 из 435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50720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1 из 24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7286676" cy="49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1 из 12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000792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algn="ctr"/>
            <a:endParaRPr lang="ru-RU" sz="4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сказка удачно выбрана, если она естественно и вместе с тем выразительно рассказана, можно быть уверенным, что она найдёт в детях чутких, внимательных слушателей. 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благодатный и ничем не заменимый источник воспитания любви к Родине. </a:t>
            </a:r>
          </a:p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духовные богатства культуры, познавая которые ребёнок познает сердцем родной народ.</a:t>
            </a:r>
            <a:r>
              <a:rPr lang="ru-RU" sz="4000" dirty="0" smtClean="0"/>
              <a:t> </a:t>
            </a:r>
          </a:p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 начало любви к своему народу, к своей стране. </a:t>
            </a:r>
          </a:p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воспитывают ребёнка в традициях русского народа.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24936" cy="6048672"/>
          </a:xfrm>
        </p:spPr>
        <p:txBody>
          <a:bodyPr>
            <a:normAutofit/>
          </a:bodyPr>
          <a:lstStyle/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сказки – уникальный материал, позволяющий раскрыть детям такие морально-нравственные истины,  как: </a:t>
            </a:r>
          </a:p>
          <a:p>
            <a:pPr lvl="0"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дружба помогает победить зло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(«Зимовье зверей»)</a:t>
            </a:r>
          </a:p>
        </p:txBody>
      </p:sp>
      <p:pic>
        <p:nvPicPr>
          <p:cNvPr id="4" name="Рисунок 3" descr="http://fantasy-c.narod.ru/russian-tales/zimovie/046-zimovie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60007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0 из 65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2088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добрые и миролюбивые побеждают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(«Волк и семеро козлят»)</a:t>
            </a:r>
            <a:endParaRPr lang="ru-RU" sz="3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0 из 34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50040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264696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 наказуемо («Кот, петух и лиса»,     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избушка»)</a:t>
            </a:r>
          </a:p>
          <a:p>
            <a:endParaRPr lang="ru-RU" dirty="0"/>
          </a:p>
        </p:txBody>
      </p:sp>
      <p:pic>
        <p:nvPicPr>
          <p:cNvPr id="5" name="Рисунок 4" descr="Картинка 22 из 23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959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r>
              <a:rPr lang="ru-RU" dirty="0" smtClean="0"/>
              <a:t>Идеал для девочек                                Идеал для мальчиков</a:t>
            </a:r>
            <a:endParaRPr lang="ru-RU" dirty="0"/>
          </a:p>
        </p:txBody>
      </p:sp>
      <p:pic>
        <p:nvPicPr>
          <p:cNvPr id="4" name="Рисунок 3" descr="Картинка 2 из 96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28670"/>
            <a:ext cx="432048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 из 3267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28670"/>
            <a:ext cx="396044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13 из 26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644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формирования женских черт характера</a:t>
            </a:r>
          </a:p>
          <a:p>
            <a:pPr algn="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Маша и медведь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 descr="Картинка 1 из 78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9880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57187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а 3 из 265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28934"/>
            <a:ext cx="41399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411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Зуева Ю.В. учитель-логопед  МБДОУ №24 «Малыш» Сказка как средство нравственно – патриотического воспитания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Викторина по сказкам</vt:lpstr>
      <vt:lpstr>Какие качества восхваляются в сказке?</vt:lpstr>
      <vt:lpstr>Какие качества высмеиваются в сказке?</vt:lpstr>
      <vt:lpstr>Какой наказ дает сказка?</vt:lpstr>
      <vt:lpstr>Слайд 15</vt:lpstr>
      <vt:lpstr>Соотнесите пословицу и сказку</vt:lpstr>
      <vt:lpstr>Какие бы вы подобрали пословицы и выражения к сказкам?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Сказка как средство нравственно – патриотического воспитания</dc:title>
  <dc:creator>юлия</dc:creator>
  <cp:lastModifiedBy>ulya</cp:lastModifiedBy>
  <cp:revision>31</cp:revision>
  <dcterms:created xsi:type="dcterms:W3CDTF">2012-03-19T13:49:16Z</dcterms:created>
  <dcterms:modified xsi:type="dcterms:W3CDTF">2012-04-26T16:41:23Z</dcterms:modified>
</cp:coreProperties>
</file>