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258" r:id="rId3"/>
    <p:sldId id="257" r:id="rId4"/>
    <p:sldId id="265" r:id="rId5"/>
    <p:sldId id="266" r:id="rId6"/>
    <p:sldId id="261" r:id="rId7"/>
    <p:sldId id="262" r:id="rId8"/>
    <p:sldId id="263" r:id="rId9"/>
    <p:sldId id="264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4" r:id="rId24"/>
    <p:sldId id="285" r:id="rId25"/>
    <p:sldId id="281" r:id="rId26"/>
    <p:sldId id="282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BC732E9-B685-4BAE-978D-D8FFB87E7EE9}" type="datetimeFigureOut">
              <a:rPr lang="ru-RU"/>
              <a:pPr>
                <a:defRPr/>
              </a:pPr>
              <a:t>08.02.2014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EA2EBD9-63E6-4E23-BC46-B483628591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2086CE-ECF5-4A9D-8028-F07F6134604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FB9C4-0379-4AD3-A1D7-2B63A09DC167}" type="datetimeFigureOut">
              <a:rPr lang="ru-RU"/>
              <a:pPr>
                <a:defRPr/>
              </a:pPr>
              <a:t>08.02.2014</a:t>
            </a:fld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140159F-4F58-40F5-8611-A2617FBFF2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37C8F-1B60-4119-892F-2477C4E1D7DA}" type="datetimeFigureOut">
              <a:rPr lang="ru-RU"/>
              <a:pPr>
                <a:defRPr/>
              </a:pPr>
              <a:t>08.02.2014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79F97-B600-413C-B327-C919C42451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AAC51-A4F9-42AA-9A38-5E0C4C2F3112}" type="datetimeFigureOut">
              <a:rPr lang="ru-RU"/>
              <a:pPr>
                <a:defRPr/>
              </a:pPr>
              <a:t>08.02.2014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D8D07-CE3C-4592-B90D-30ACBD47AA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3E159-0A64-407A-8318-30591E305D1C}" type="datetimeFigureOut">
              <a:rPr lang="ru-RU"/>
              <a:pPr>
                <a:defRPr/>
              </a:pPr>
              <a:t>08.02.2014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0F5AC-9AA1-4929-BA5D-2C37047B2F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5CBF2-E4EF-4D96-9DFE-0D2ABF88AE4D}" type="datetimeFigureOut">
              <a:rPr lang="ru-RU"/>
              <a:pPr>
                <a:defRPr/>
              </a:pPr>
              <a:t>08.02.2014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A3BE0-6495-40DE-9284-69ADCD9B34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D5144-05A4-428D-B544-2F6DBA658F8B}" type="datetimeFigureOut">
              <a:rPr lang="ru-RU"/>
              <a:pPr>
                <a:defRPr/>
              </a:pPr>
              <a:t>08.02.2014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658B2-225B-4500-B545-9B975FC367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EBE75C5-2559-453C-BC89-C9786023874E}" type="datetimeFigureOut">
              <a:rPr lang="ru-RU"/>
              <a:pPr>
                <a:defRPr/>
              </a:pPr>
              <a:t>08.02.2014</a:t>
            </a:fld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91E7D25-6601-46B9-8D69-0D85AC4B43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E0A00-5EB7-4F7C-B80F-0F820A5C56D6}" type="datetimeFigureOut">
              <a:rPr lang="ru-RU"/>
              <a:pPr>
                <a:defRPr/>
              </a:pPr>
              <a:t>08.02.2014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EFAF7-16C3-425D-BA84-E9959070D3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F7AE0-9E10-4F96-AAA5-7EB9954347E9}" type="datetimeFigureOut">
              <a:rPr lang="ru-RU"/>
              <a:pPr>
                <a:defRPr/>
              </a:pPr>
              <a:t>08.02.2014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99BDB-4B18-4DD1-9858-81D9201804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45D95-D63E-49C5-ACEC-49BD8FCD3AAB}" type="datetimeFigureOut">
              <a:rPr lang="ru-RU"/>
              <a:pPr>
                <a:defRPr/>
              </a:pPr>
              <a:t>08.02.2014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A9AE2-6D1A-4B81-A2D3-675C650CB4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B07F9-BE37-431C-94AC-5C059B154D9D}" type="datetimeFigureOut">
              <a:rPr lang="ru-RU"/>
              <a:pPr>
                <a:defRPr/>
              </a:pPr>
              <a:t>08.02.2014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DCB7C-FFA3-4FF6-A2A8-BEBFB776C8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CB07C7-903F-4618-A983-FBDA435B36F7}" type="datetimeFigureOut">
              <a:rPr lang="ru-RU"/>
              <a:pPr>
                <a:defRPr/>
              </a:pPr>
              <a:t>08.02.2014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22D244-F239-4D9F-8255-E8244AC31E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6" r:id="rId2"/>
    <p:sldLayoutId id="2147483677" r:id="rId3"/>
    <p:sldLayoutId id="2147483678" r:id="rId4"/>
    <p:sldLayoutId id="2147483685" r:id="rId5"/>
    <p:sldLayoutId id="2147483686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7.jpeg"/><Relationship Id="rId7" Type="http://schemas.openxmlformats.org/officeDocument/2006/relationships/image" Target="../media/image24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6.png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jpeg"/><Relationship Id="rId5" Type="http://schemas.openxmlformats.org/officeDocument/2006/relationships/slide" Target="slide7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1714500" y="642938"/>
            <a:ext cx="6700838" cy="2071687"/>
          </a:xfrm>
        </p:spPr>
        <p:txBody>
          <a:bodyPr/>
          <a:lstStyle/>
          <a:p>
            <a:pPr eaLnBrk="1" hangingPunct="1"/>
            <a:r>
              <a:rPr lang="ru-RU" smtClean="0"/>
              <a:t>От кареты до ракеты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50" y="4071938"/>
            <a:ext cx="4214813" cy="2143125"/>
          </a:xfrm>
        </p:spPr>
        <p:txBody>
          <a:bodyPr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Воспитатель первой категории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Левшукова Элла Анатольевна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Государственное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бюджетное образовательное учреждение для детей дошкольного и младшего школьного возраста начальная школа детский сад №646 Приморского района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50" y="2857500"/>
            <a:ext cx="2357438" cy="714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554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143125"/>
            <a:ext cx="4329113" cy="4632325"/>
          </a:xfrm>
        </p:spPr>
        <p:txBody>
          <a:bodyPr/>
          <a:lstStyle/>
          <a:p>
            <a:pPr eaLnBrk="1" hangingPunct="1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Конь без гривы и хвоста, </a:t>
            </a:r>
          </a:p>
          <a:p>
            <a:pPr eaLnBrk="1" hangingPunct="1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Ест бензин, не ест овса. </a:t>
            </a:r>
          </a:p>
          <a:p>
            <a:pPr eaLnBrk="1" hangingPunct="1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                  </a:t>
            </a:r>
          </a:p>
          <a:p>
            <a:pPr eaLnBrk="1" hangingPunct="1"/>
            <a:endParaRPr lang="ru-RU" smtClean="0"/>
          </a:p>
        </p:txBody>
      </p:sp>
      <p:pic>
        <p:nvPicPr>
          <p:cNvPr id="5" name="Содержимое 4" descr="легковая машина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25" y="1571625"/>
            <a:ext cx="3681413" cy="36433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5214938" y="4143375"/>
            <a:ext cx="1714500" cy="78581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4578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28688"/>
            <a:ext cx="4038600" cy="3786187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По рельсам бежит, Динь-динь – звенит. </a:t>
            </a:r>
          </a:p>
          <a:p>
            <a:pPr eaLnBrk="1" hangingPunct="1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                    </a:t>
            </a:r>
          </a:p>
          <a:p>
            <a:pPr eaLnBrk="1" hangingPunct="1"/>
            <a:endParaRPr lang="ru-RU" smtClean="0"/>
          </a:p>
        </p:txBody>
      </p:sp>
      <p:pic>
        <p:nvPicPr>
          <p:cNvPr id="5" name="Picture 5" descr="NEC4C7F1E0D1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14813" y="2857500"/>
            <a:ext cx="4038600" cy="30607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0" y="1714500"/>
            <a:ext cx="3257550" cy="4953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602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00188"/>
            <a:ext cx="4038600" cy="4000500"/>
          </a:xfrm>
        </p:spPr>
        <p:txBody>
          <a:bodyPr/>
          <a:lstStyle/>
          <a:p>
            <a:pPr eaLnBrk="1" hangingPunct="1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Я держу его рогами, Управляю им ногами.</a:t>
            </a:r>
          </a:p>
          <a:p>
            <a:pPr eaLnBrk="1" hangingPunct="1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pPr eaLnBrk="1" hangingPunct="1"/>
            <a:endParaRPr lang="ru-RU" smtClean="0"/>
          </a:p>
        </p:txBody>
      </p:sp>
      <p:pic>
        <p:nvPicPr>
          <p:cNvPr id="5" name="Содержимое 4" descr="велосипед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29188" y="1357313"/>
            <a:ext cx="3857625" cy="38576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0" y="2000250"/>
            <a:ext cx="2071688" cy="2095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786313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Он в безбрежном океане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Туч касается крылом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Развернется – под лучами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Отливает серебром.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/>
          </a:p>
        </p:txBody>
      </p:sp>
      <p:pic>
        <p:nvPicPr>
          <p:cNvPr id="5" name="Содержимое 5" descr="самолет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43500" y="1214438"/>
            <a:ext cx="3571875" cy="42862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215063" y="2928938"/>
            <a:ext cx="2471737" cy="4286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7650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4438"/>
            <a:ext cx="4038600" cy="4214812"/>
          </a:xfrm>
        </p:spPr>
        <p:txBody>
          <a:bodyPr/>
          <a:lstStyle/>
          <a:p>
            <a:pPr eaLnBrk="1" hangingPunct="1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Что за чудо светлый дом? </a:t>
            </a:r>
          </a:p>
          <a:p>
            <a:pPr eaLnBrk="1" hangingPunct="1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Пассажиров много в нем. </a:t>
            </a:r>
          </a:p>
          <a:p>
            <a:pPr eaLnBrk="1" hangingPunct="1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Носит обувь из резины</a:t>
            </a:r>
          </a:p>
          <a:p>
            <a:pPr eaLnBrk="1" hangingPunct="1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 И питается бензином.  </a:t>
            </a:r>
          </a:p>
          <a:p>
            <a:pPr eaLnBrk="1" hangingPunct="1"/>
            <a:endParaRPr lang="ru-RU" sz="3600" smtClean="0"/>
          </a:p>
        </p:txBody>
      </p:sp>
      <p:pic>
        <p:nvPicPr>
          <p:cNvPr id="5" name="Picture 7" descr="автобус">
            <a:hlinkClick r:id="rId2" action="ppaction://hlinksldjump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r="-710" b="6250"/>
          <a:stretch>
            <a:fillRect/>
          </a:stretch>
        </p:blipFill>
        <p:spPr>
          <a:xfrm>
            <a:off x="4857750" y="1357313"/>
            <a:ext cx="3929063" cy="32146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0" y="1571625"/>
            <a:ext cx="2571750" cy="6381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674" name="Содержимое 2"/>
          <p:cNvSpPr>
            <a:spLocks noGrp="1"/>
          </p:cNvSpPr>
          <p:nvPr>
            <p:ph sz="half" idx="1"/>
          </p:nvPr>
        </p:nvSpPr>
        <p:spPr>
          <a:xfrm>
            <a:off x="428625" y="1357313"/>
            <a:ext cx="4038600" cy="4394200"/>
          </a:xfrm>
        </p:spPr>
        <p:txBody>
          <a:bodyPr/>
          <a:lstStyle/>
          <a:p>
            <a:pPr eaLnBrk="1" hangingPunct="1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Ходит город-великан, На работу в океан.</a:t>
            </a:r>
          </a:p>
          <a:p>
            <a:pPr eaLnBrk="1" hangingPunct="1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endParaRPr lang="ru-RU" sz="4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36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5" descr="паром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03800" y="1268413"/>
            <a:ext cx="3786188" cy="41433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 flipV="1">
            <a:off x="5000625" y="2209800"/>
            <a:ext cx="2857500" cy="86201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9698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714875"/>
          </a:xfrm>
        </p:spPr>
        <p:txBody>
          <a:bodyPr/>
          <a:lstStyle/>
          <a:p>
            <a:pPr eaLnBrk="1" hangingPunct="1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Трещит, а не кузнечик, Летит, а не птица,     Везет, а не лошадь.                                           </a:t>
            </a:r>
          </a:p>
          <a:p>
            <a:pPr eaLnBrk="1" hangingPunct="1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  <a:p>
            <a:pPr eaLnBrk="1" hangingPunct="1"/>
            <a:endParaRPr lang="ru-RU" sz="36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вертолет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87900" y="1196975"/>
            <a:ext cx="4038600" cy="38576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5214938" y="3714750"/>
            <a:ext cx="3071812" cy="7810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1746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857250"/>
            <a:ext cx="4038600" cy="5572125"/>
          </a:xfrm>
        </p:spPr>
        <p:txBody>
          <a:bodyPr/>
          <a:lstStyle/>
          <a:p>
            <a:pPr eaLnBrk="1" hangingPunct="1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Поднял вверх он две руки, Взял две нити в кулаки.                    – Дай дорогу, постовой, Побегу по мостовой.</a:t>
            </a:r>
          </a:p>
          <a:p>
            <a:pPr eaLnBrk="1" hangingPunct="1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                   </a:t>
            </a:r>
          </a:p>
          <a:p>
            <a:pPr eaLnBrk="1" hangingPunct="1"/>
            <a:endParaRPr lang="ru-RU" smtClean="0"/>
          </a:p>
        </p:txBody>
      </p:sp>
      <p:pic>
        <p:nvPicPr>
          <p:cNvPr id="5" name="Picture 6" descr="троллейбус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86313" y="1785938"/>
            <a:ext cx="4038600" cy="34988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1071563" y="1214438"/>
            <a:ext cx="7643812" cy="2643187"/>
          </a:xfrm>
        </p:spPr>
        <p:txBody>
          <a:bodyPr/>
          <a:lstStyle/>
          <a:p>
            <a:pPr algn="ctr" eaLnBrk="1" hangingPunct="1"/>
            <a:r>
              <a:rPr lang="ru-RU" smtClean="0"/>
              <a:t>Чем похожи и чем отличаются следующий транспорт?</a:t>
            </a:r>
            <a:br>
              <a:rPr lang="ru-RU" smtClean="0"/>
            </a:b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1285875" y="785813"/>
            <a:ext cx="7000875" cy="1071562"/>
          </a:xfrm>
        </p:spPr>
        <p:txBody>
          <a:bodyPr/>
          <a:lstStyle/>
          <a:p>
            <a:pPr eaLnBrk="1" hangingPunct="1"/>
            <a:r>
              <a:rPr lang="ru-RU" smtClean="0"/>
              <a:t>Автобус и троллейбус</a:t>
            </a:r>
          </a:p>
        </p:txBody>
      </p:sp>
      <p:pic>
        <p:nvPicPr>
          <p:cNvPr id="33794" name="Picture 6" descr="троллейбус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14813" y="3286125"/>
            <a:ext cx="4614862" cy="3071813"/>
          </a:xfrm>
        </p:spPr>
      </p:pic>
      <p:pic>
        <p:nvPicPr>
          <p:cNvPr id="33795" name="Picture 7" descr="автобус">
            <a:hlinkClick r:id="rId3" action="ppaction://hlinksldjump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 r="-710" b="6250"/>
          <a:stretch>
            <a:fillRect/>
          </a:stretch>
        </p:blipFill>
        <p:spPr>
          <a:xfrm>
            <a:off x="0" y="1785938"/>
            <a:ext cx="4500563" cy="32146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1"/>
          <p:cNvSpPr>
            <a:spLocks noChangeArrowheads="1"/>
          </p:cNvSpPr>
          <p:nvPr/>
        </p:nvSpPr>
        <p:spPr bwMode="auto">
          <a:xfrm>
            <a:off x="642938" y="1285875"/>
            <a:ext cx="7858125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48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>
                <a:latin typeface="Times New Roman" pitchFamily="18" charset="0"/>
                <a:cs typeface="Times New Roman" pitchFamily="18" charset="0"/>
              </a:rPr>
              <a:t>«Кто каким видом транспорта управляет?»</a:t>
            </a:r>
            <a:br>
              <a:rPr lang="ru-RU" sz="4800">
                <a:latin typeface="Times New Roman" pitchFamily="18" charset="0"/>
                <a:cs typeface="Times New Roman" pitchFamily="18" charset="0"/>
              </a:rPr>
            </a:br>
            <a:endParaRPr lang="ru-RU" sz="4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Рисунок 3" descr="426725223660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3" y="4857750"/>
            <a:ext cx="121602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Рисунок 4" descr="легковая маши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3786188"/>
            <a:ext cx="205422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5" descr="паром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4071938"/>
            <a:ext cx="17526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457200" y="642938"/>
            <a:ext cx="7686675" cy="1214437"/>
          </a:xfrm>
        </p:spPr>
        <p:txBody>
          <a:bodyPr/>
          <a:lstStyle/>
          <a:p>
            <a:pPr algn="ctr" eaLnBrk="1" hangingPunct="1"/>
            <a:r>
              <a:rPr lang="ru-RU" smtClean="0"/>
              <a:t>Троллейбус и трамвай</a:t>
            </a:r>
          </a:p>
        </p:txBody>
      </p:sp>
      <p:pic>
        <p:nvPicPr>
          <p:cNvPr id="34818" name="Picture 6" descr="троллейбус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857375"/>
            <a:ext cx="4400550" cy="2928938"/>
          </a:xfrm>
        </p:spPr>
      </p:pic>
      <p:pic>
        <p:nvPicPr>
          <p:cNvPr id="34819" name="Picture 5" descr="NEC4C7F1E0D1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3643313"/>
            <a:ext cx="4071938" cy="2901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313" y="642938"/>
            <a:ext cx="7429500" cy="10001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Трамвай и электричка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5842" name="Picture 5" descr="NEC4C7F1E0D1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714500"/>
            <a:ext cx="4214813" cy="3060700"/>
          </a:xfrm>
        </p:spPr>
      </p:pic>
      <p:pic>
        <p:nvPicPr>
          <p:cNvPr id="35843" name="Picture 7" descr="поезд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284663" y="3071813"/>
            <a:ext cx="4468812" cy="30718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500063"/>
            <a:ext cx="7358062" cy="8572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Электричка и поезд метро.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6866" name="Picture 7" descr="поезд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285875"/>
            <a:ext cx="4038600" cy="2776538"/>
          </a:xfrm>
        </p:spPr>
      </p:pic>
      <p:pic>
        <p:nvPicPr>
          <p:cNvPr id="36867" name="Picture 5" descr="метро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929063" y="4143375"/>
            <a:ext cx="4895850" cy="24479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>
          <a:xfrm>
            <a:off x="457200" y="785813"/>
            <a:ext cx="8229600" cy="857250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На какие группы можно разделить этот транспорт?</a:t>
            </a:r>
          </a:p>
        </p:txBody>
      </p:sp>
      <p:pic>
        <p:nvPicPr>
          <p:cNvPr id="37890" name="Picture 7" descr="автобус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r="-710" b="6250"/>
          <a:stretch>
            <a:fillRect/>
          </a:stretch>
        </p:blipFill>
        <p:spPr>
          <a:xfrm>
            <a:off x="6877050" y="2060575"/>
            <a:ext cx="1549400" cy="1266825"/>
          </a:xfrm>
        </p:spPr>
      </p:pic>
      <p:pic>
        <p:nvPicPr>
          <p:cNvPr id="37891" name="Picture 13" descr="пожарная машин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4797425"/>
            <a:ext cx="2455862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5" descr="NEC4C7F1E0D1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4724400"/>
            <a:ext cx="2363787" cy="17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6" descr="2009020715462024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1989138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7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48038" y="1844675"/>
            <a:ext cx="25908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8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35375" y="4652963"/>
            <a:ext cx="2160588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>
          <a:xfrm>
            <a:off x="4857750" y="714375"/>
            <a:ext cx="3878263" cy="642938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«Найди домик»</a:t>
            </a:r>
          </a:p>
        </p:txBody>
      </p:sp>
      <p:sp>
        <p:nvSpPr>
          <p:cNvPr id="38914" name="Текст 2"/>
          <p:cNvSpPr>
            <a:spLocks noGrp="1"/>
          </p:cNvSpPr>
          <p:nvPr>
            <p:ph type="body" idx="2"/>
          </p:nvPr>
        </p:nvSpPr>
        <p:spPr>
          <a:xfrm>
            <a:off x="4857750" y="1428750"/>
            <a:ext cx="3878263" cy="5199063"/>
          </a:xfrm>
        </p:spPr>
        <p:txBody>
          <a:bodyPr/>
          <a:lstStyle/>
          <a:p>
            <a:pPr marL="7938" eaLnBrk="1" hangingPunct="1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пристани, </a:t>
            </a:r>
          </a:p>
          <a:p>
            <a:pPr marL="7938" eaLnBrk="1" hangingPunct="1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порт</a:t>
            </a:r>
          </a:p>
          <a:p>
            <a:pPr marL="7938" eaLnBrk="1" hangingPunct="1"/>
            <a:endParaRPr lang="ru-RU" sz="3600" smtClean="0">
              <a:latin typeface="Times New Roman" pitchFamily="18" charset="0"/>
              <a:cs typeface="Times New Roman" pitchFamily="18" charset="0"/>
            </a:endParaRPr>
          </a:p>
          <a:p>
            <a:pPr marL="7938" eaLnBrk="1" hangingPunct="1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гараж, </a:t>
            </a:r>
          </a:p>
          <a:p>
            <a:pPr marL="7938" eaLnBrk="1" hangingPunct="1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депо</a:t>
            </a:r>
          </a:p>
          <a:p>
            <a:pPr marL="7938" eaLnBrk="1" hangingPunct="1"/>
            <a:endParaRPr lang="ru-RU" sz="3600" smtClean="0">
              <a:latin typeface="Times New Roman" pitchFamily="18" charset="0"/>
              <a:cs typeface="Times New Roman" pitchFamily="18" charset="0"/>
            </a:endParaRPr>
          </a:p>
          <a:p>
            <a:pPr marL="7938" eaLnBrk="1" hangingPunct="1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аэродром,  аэропорт</a:t>
            </a:r>
          </a:p>
          <a:p>
            <a:pPr marL="7938" eaLnBrk="1" hangingPunct="1"/>
            <a:endParaRPr lang="ru-RU" sz="36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5" name="Содержимое 4" descr="паром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3357563"/>
            <a:ext cx="2160587" cy="1395412"/>
          </a:xfrm>
        </p:spPr>
      </p:pic>
      <p:pic>
        <p:nvPicPr>
          <p:cNvPr id="38916" name="Содержимое 5" descr="самолет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1000125"/>
            <a:ext cx="1214438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Рисунок 6" descr="легковая машин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63" y="4714875"/>
            <a:ext cx="185737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7" descr="автобус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 r="-710" b="6250"/>
          <a:stretch>
            <a:fillRect/>
          </a:stretch>
        </p:blipFill>
        <p:spPr bwMode="auto">
          <a:xfrm>
            <a:off x="285750" y="5072063"/>
            <a:ext cx="1549400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4" descr="паром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75" y="1571625"/>
            <a:ext cx="1089025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автобус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 r="-710" b="6250"/>
          <a:stretch>
            <a:fillRect/>
          </a:stretch>
        </p:blipFill>
        <p:spPr bwMode="auto">
          <a:xfrm>
            <a:off x="7286625" y="3214688"/>
            <a:ext cx="1549400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5" descr="самолет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13" y="4714875"/>
            <a:ext cx="121443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6429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857375"/>
            <a:ext cx="4041775" cy="5000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1857375"/>
            <a:ext cx="4041775" cy="5000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dirty="0"/>
          </a:p>
        </p:txBody>
      </p:sp>
      <p:sp>
        <p:nvSpPr>
          <p:cNvPr id="39940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643188"/>
            <a:ext cx="4041775" cy="3951287"/>
          </a:xfrm>
        </p:spPr>
        <p:txBody>
          <a:bodyPr/>
          <a:lstStyle/>
          <a:p>
            <a:pPr eaLnBrk="1" hangingPunct="1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Лодка</a:t>
            </a:r>
          </a:p>
          <a:p>
            <a:pPr eaLnBrk="1" hangingPunct="1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Корабль</a:t>
            </a:r>
          </a:p>
          <a:p>
            <a:pPr eaLnBrk="1" hangingPunct="1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Машина</a:t>
            </a:r>
          </a:p>
          <a:p>
            <a:pPr eaLnBrk="1" hangingPunct="1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Трамвай</a:t>
            </a:r>
          </a:p>
          <a:p>
            <a:pPr eaLnBrk="1" hangingPunct="1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Вертолет</a:t>
            </a:r>
          </a:p>
          <a:p>
            <a:pPr eaLnBrk="1" hangingPunct="1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самолет</a:t>
            </a:r>
          </a:p>
          <a:p>
            <a:pPr eaLnBrk="1" hangingPunct="1"/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050" y="2708275"/>
            <a:ext cx="4041775" cy="3886200"/>
          </a:xfrm>
        </p:spPr>
        <p:txBody>
          <a:bodyPr/>
          <a:lstStyle/>
          <a:p>
            <a:pPr eaLnBrk="1" hangingPunct="1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Лодочка</a:t>
            </a:r>
          </a:p>
          <a:p>
            <a:pPr eaLnBrk="1" hangingPunct="1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Кораблик</a:t>
            </a:r>
          </a:p>
          <a:p>
            <a:pPr eaLnBrk="1" hangingPunct="1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Машинка</a:t>
            </a:r>
          </a:p>
          <a:p>
            <a:pPr eaLnBrk="1" hangingPunct="1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Трамвайчик</a:t>
            </a:r>
          </a:p>
          <a:p>
            <a:pPr eaLnBrk="1" hangingPunct="1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Вертолетик</a:t>
            </a:r>
          </a:p>
          <a:p>
            <a:pPr eaLnBrk="1" hangingPunct="1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самолетик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5214938"/>
          </a:xfrm>
        </p:spPr>
        <p:txBody>
          <a:bodyPr/>
          <a:lstStyle/>
          <a:p>
            <a:pPr algn="ctr" eaLnBrk="1" hangingPunct="1"/>
            <a:r>
              <a:rPr lang="ru-RU" sz="6600" smtClean="0">
                <a:latin typeface="Times New Roman" pitchFamily="18" charset="0"/>
                <a:cs typeface="Times New Roman" pitchFamily="18" charset="0"/>
              </a:rPr>
              <a:t>Молодцы!</a:t>
            </a:r>
            <a:br>
              <a:rPr lang="ru-RU" sz="6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60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071688" y="2071688"/>
            <a:ext cx="1000125" cy="1428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" name="Содержимое 4" descr="легковая машина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2000250"/>
            <a:ext cx="4038600" cy="3028950"/>
          </a:xfrm>
        </p:spPr>
      </p:pic>
      <p:pic>
        <p:nvPicPr>
          <p:cNvPr id="16387" name="Содержимое 7" descr="http://www.razumniki.ru/images/articles/obuchenie_detey/professii_voditel_taksi.jpg"/>
          <p:cNvPicPr>
            <a:picLocks noGrp="1"/>
          </p:cNvPicPr>
          <p:nvPr>
            <p:ph sz="half" idx="1"/>
          </p:nvPr>
        </p:nvPicPr>
        <p:blipFill>
          <a:blip r:embed="rId3"/>
          <a:srcRect b="12694"/>
          <a:stretch>
            <a:fillRect/>
          </a:stretch>
        </p:blipFill>
        <p:spPr>
          <a:xfrm>
            <a:off x="357188" y="714375"/>
            <a:ext cx="3962400" cy="5062538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 rot="9490884">
            <a:off x="488950" y="1870075"/>
            <a:ext cx="1844675" cy="10668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0" name="Содержимое 4" descr="http://im1-tub-ru.yandex.net/i?id=211652655-61-72&amp;n=21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285875"/>
            <a:ext cx="3929063" cy="4000500"/>
          </a:xfrm>
        </p:spPr>
      </p:pic>
      <p:pic>
        <p:nvPicPr>
          <p:cNvPr id="6" name="Содержимое 5" descr="самолет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00625" y="1428750"/>
            <a:ext cx="3786188" cy="37973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571500" y="3000375"/>
            <a:ext cx="1571625" cy="2857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8434" name="Содержимое 5" descr="http://im2-tub-ru.yandex.net/i?id=466828170-22-72&amp;n=21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1143000"/>
            <a:ext cx="3786188" cy="4929188"/>
          </a:xfrm>
        </p:spPr>
      </p:pic>
      <p:pic>
        <p:nvPicPr>
          <p:cNvPr id="7" name="Содержимое 6" descr="42672522366046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57750" y="1428750"/>
            <a:ext cx="3786188" cy="49895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09800"/>
            <a:ext cx="8229600" cy="460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9458" name="Содержимое 4" descr="http://www.stihi.ru/pics/2011/07/13/4366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1428750"/>
            <a:ext cx="4357688" cy="4572000"/>
          </a:xfrm>
        </p:spPr>
      </p:pic>
      <p:pic>
        <p:nvPicPr>
          <p:cNvPr id="6" name="Содержимое 5" descr="паром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86313" y="1857375"/>
            <a:ext cx="4000500" cy="44291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215063" y="2209800"/>
            <a:ext cx="2471737" cy="460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0482" name="Содержимое 6" descr="http://www.uchalinka.ru/upload/medialibrary/b90/b90dee7a1261a9553f4566f79d94e60c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1571625"/>
            <a:ext cx="3929063" cy="4429125"/>
          </a:xfrm>
        </p:spPr>
      </p:pic>
      <p:pic>
        <p:nvPicPr>
          <p:cNvPr id="8" name="Содержимое 7" descr="поезд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14875" y="1571625"/>
            <a:ext cx="4000500" cy="41433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38" y="2143125"/>
            <a:ext cx="2214562" cy="666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506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88"/>
            <a:ext cx="4038600" cy="4525962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21507" name="Содержимое 4" descr="http://wish-russia.ru/repair/Foto.files/Awad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1643063"/>
            <a:ext cx="3929063" cy="4786312"/>
          </a:xfrm>
        </p:spPr>
      </p:pic>
      <p:pic>
        <p:nvPicPr>
          <p:cNvPr id="6" name="Рисунок 5" descr="велосипед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2071688"/>
            <a:ext cx="300037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 flipV="1">
            <a:off x="1571625" y="3071813"/>
            <a:ext cx="1071563" cy="71437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0" name="Содержимое 4" descr="http://image.motorcyclistonline.com/f/features/me_and_my_bike/122_1210_1981_suzuki_gs1100e/39793192+w620/122-1210-01-o+1981-suzuki-gs1100e+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1428750"/>
            <a:ext cx="4071937" cy="4286250"/>
          </a:xfrm>
        </p:spPr>
      </p:pic>
      <p:pic>
        <p:nvPicPr>
          <p:cNvPr id="6" name="Содержимое 5" descr="http://im0-tub-ru.yandex.net/i?id=238051760-21-72&amp;n=21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00625" y="2428875"/>
            <a:ext cx="3643313" cy="31432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212</TotalTime>
  <Words>169</Words>
  <Application>Microsoft Office PowerPoint</Application>
  <PresentationFormat>On-screen Show (4:3)</PresentationFormat>
  <Paragraphs>55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26</vt:i4>
      </vt:variant>
    </vt:vector>
  </HeadingPairs>
  <TitlesOfParts>
    <vt:vector size="36" baseType="lpstr">
      <vt:lpstr>Arial</vt:lpstr>
      <vt:lpstr>Trebuchet MS</vt:lpstr>
      <vt:lpstr>Georgia</vt:lpstr>
      <vt:lpstr>Wingdings 2</vt:lpstr>
      <vt:lpstr>Calibri</vt:lpstr>
      <vt:lpstr>Times New Roman</vt:lpstr>
      <vt:lpstr>Городская</vt:lpstr>
      <vt:lpstr>Городская</vt:lpstr>
      <vt:lpstr>Городская</vt:lpstr>
      <vt:lpstr>Городская</vt:lpstr>
      <vt:lpstr>От кареты до ракеты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Чем похожи и чем отличаются следующий транспорт? </vt:lpstr>
      <vt:lpstr>Автобус и троллейбус</vt:lpstr>
      <vt:lpstr>Троллейбус и трамвай</vt:lpstr>
      <vt:lpstr>Трамвай и электричка </vt:lpstr>
      <vt:lpstr>Электричка и поезд метро. </vt:lpstr>
      <vt:lpstr>На какие группы можно разделить этот транспорт?</vt:lpstr>
      <vt:lpstr>«Найди домик»</vt:lpstr>
      <vt:lpstr>Слайд 25</vt:lpstr>
      <vt:lpstr>Молодцы!  Спасибо за внимание!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 кареты до ракеты</dc:title>
  <dc:creator>Пользователь</dc:creator>
  <cp:lastModifiedBy>Elena</cp:lastModifiedBy>
  <cp:revision>50</cp:revision>
  <dcterms:created xsi:type="dcterms:W3CDTF">2014-01-31T10:03:49Z</dcterms:created>
  <dcterms:modified xsi:type="dcterms:W3CDTF">2014-02-08T14:07:41Z</dcterms:modified>
</cp:coreProperties>
</file>