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FF66"/>
    <a:srgbClr val="009900"/>
    <a:srgbClr val="F35C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CEE2-93E5-4E80-AA29-19AC806D813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808B-20E9-4532-99B4-BAC736A2F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CEE2-93E5-4E80-AA29-19AC806D813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808B-20E9-4532-99B4-BAC736A2F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CEE2-93E5-4E80-AA29-19AC806D813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808B-20E9-4532-99B4-BAC736A2F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CEE2-93E5-4E80-AA29-19AC806D813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808B-20E9-4532-99B4-BAC736A2F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CEE2-93E5-4E80-AA29-19AC806D813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808B-20E9-4532-99B4-BAC736A2F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CEE2-93E5-4E80-AA29-19AC806D813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808B-20E9-4532-99B4-BAC736A2F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CEE2-93E5-4E80-AA29-19AC806D813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808B-20E9-4532-99B4-BAC736A2F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CEE2-93E5-4E80-AA29-19AC806D813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808B-20E9-4532-99B4-BAC736A2F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CEE2-93E5-4E80-AA29-19AC806D813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808B-20E9-4532-99B4-BAC736A2F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CEE2-93E5-4E80-AA29-19AC806D813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808B-20E9-4532-99B4-BAC736A2F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CEE2-93E5-4E80-AA29-19AC806D813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808B-20E9-4532-99B4-BAC736A2F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0CEE2-93E5-4E80-AA29-19AC806D8139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808B-20E9-4532-99B4-BAC736A2F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5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0.jpeg"/><Relationship Id="rId18" Type="http://schemas.openxmlformats.org/officeDocument/2006/relationships/image" Target="../media/image27.png"/><Relationship Id="rId3" Type="http://schemas.openxmlformats.org/officeDocument/2006/relationships/audio" Target="file:///C:\Users\&#1040;&#1076;&#1084;&#1080;&#1085;\Desktop\&#1083;&#1077;&#1085;&#1072;\&#1087;&#1090;&#1080;&#1094;&#1099;%20&#1087;&#1088;&#1077;&#1079;\&#1074;&#1086;&#1088;&#1086;&#1073;&#1077;&#1081;.mp3" TargetMode="External"/><Relationship Id="rId7" Type="http://schemas.openxmlformats.org/officeDocument/2006/relationships/audio" Target="../media/audio1.wav"/><Relationship Id="rId12" Type="http://schemas.openxmlformats.org/officeDocument/2006/relationships/image" Target="../media/image5.jpeg"/><Relationship Id="rId17" Type="http://schemas.openxmlformats.org/officeDocument/2006/relationships/image" Target="../media/image26.png"/><Relationship Id="rId2" Type="http://schemas.openxmlformats.org/officeDocument/2006/relationships/audio" Target="file:///C:\Users\&#1040;&#1076;&#1084;&#1080;&#1085;\Desktop\&#1083;&#1077;&#1085;&#1072;\&#1087;&#1090;&#1080;&#1094;&#1099;%20&#1087;&#1088;&#1077;&#1079;\&#1082;&#1091;&#1088;&#1080;&#1094;&#1072;.mp3" TargetMode="External"/><Relationship Id="rId16" Type="http://schemas.openxmlformats.org/officeDocument/2006/relationships/image" Target="../media/image25.png"/><Relationship Id="rId1" Type="http://schemas.openxmlformats.org/officeDocument/2006/relationships/audio" Target="file:///C:\Users\&#1040;&#1076;&#1084;&#1080;&#1085;\Desktop\&#1083;&#1077;&#1085;&#1072;\&#1087;&#1090;&#1080;&#1094;&#1099;%20&#1087;&#1088;&#1077;&#1079;\&#1087;&#1077;&#1090;&#1091;&#1093;.mp3" TargetMode="Externa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8.png"/><Relationship Id="rId5" Type="http://schemas.openxmlformats.org/officeDocument/2006/relationships/audio" Target="file:///C:\Users\&#1040;&#1076;&#1084;&#1080;&#1085;\Desktop\&#1083;&#1077;&#1085;&#1072;\&#1087;&#1090;&#1080;&#1094;&#1099;%20&#1087;&#1088;&#1077;&#1079;\&#1091;&#1090;&#1082;&#1072;.mp3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7.png"/><Relationship Id="rId4" Type="http://schemas.openxmlformats.org/officeDocument/2006/relationships/audio" Target="file:///C:\Users\&#1040;&#1076;&#1084;&#1080;&#1085;\Desktop\&#1083;&#1077;&#1085;&#1072;\&#1087;&#1090;&#1080;&#1094;&#1099;%20&#1087;&#1088;&#1077;&#1079;\&#1074;&#1086;&#1088;&#1086;&#1085;&#1072;.mp3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9.jpeg"/><Relationship Id="rId10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246784-10c52c82d8ed3b6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5256584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nicesoft.ru/uploads/posts/2008-05/1210084460_ptic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8021"/>
          <a:stretch>
            <a:fillRect/>
          </a:stretch>
        </p:blipFill>
        <p:spPr bwMode="auto">
          <a:xfrm>
            <a:off x="395536" y="2636912"/>
            <a:ext cx="5904656" cy="374441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3074" name="Picture 2" descr="http://sherly.mobile9.com/download/media/492/liberty_0DJjUn4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48680"/>
            <a:ext cx="4320480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31206" y="4869160"/>
            <a:ext cx="271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Мухинова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Елена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246784-10c52c82d8ed3b6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908720"/>
            <a:ext cx="2862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Кто воркует во дворе?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Крылья, словно в серебре,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Ходит очень важно,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боится даже.</a:t>
            </a:r>
            <a:endParaRPr lang="ru-RU" sz="1400" b="1" dirty="0"/>
          </a:p>
        </p:txBody>
      </p:sp>
      <p:pic>
        <p:nvPicPr>
          <p:cNvPr id="1027" name="Picture 3" descr="C:\Users\Админ\Desktop\голубь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34" b="19334"/>
          <a:stretch>
            <a:fillRect/>
          </a:stretch>
        </p:blipFill>
        <p:spPr bwMode="auto">
          <a:xfrm>
            <a:off x="323528" y="1844824"/>
            <a:ext cx="2088232" cy="17958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25544" y="836712"/>
            <a:ext cx="18184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Он на дереве сидит,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Чик-чирик всем говорит,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Угадайте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поскорей,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Кто же это?...</a:t>
            </a:r>
          </a:p>
        </p:txBody>
      </p:sp>
      <p:pic>
        <p:nvPicPr>
          <p:cNvPr id="1028" name="Picture 4" descr="C:\Users\Админ\Desktop\воробей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0" r="7341" b="8266"/>
          <a:stretch>
            <a:fillRect/>
          </a:stretch>
        </p:blipFill>
        <p:spPr bwMode="auto">
          <a:xfrm>
            <a:off x="7199784" y="2060848"/>
            <a:ext cx="1944216" cy="11363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4048" y="908720"/>
            <a:ext cx="23580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Гордой поступью шагаю,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Чёрный плащик надеваю,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Быстро весело скачу,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Кар, кар, кар, всегда кричу</a:t>
            </a:r>
            <a:r>
              <a:rPr lang="ru-RU" dirty="0"/>
              <a:t>.</a:t>
            </a:r>
          </a:p>
        </p:txBody>
      </p:sp>
      <p:pic>
        <p:nvPicPr>
          <p:cNvPr id="1029" name="Picture 5" descr="C:\Users\Админ\Desktop\ворон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060848"/>
            <a:ext cx="1584176" cy="12669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71800" y="908720"/>
            <a:ext cx="2502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Зёрнышки она клюёт.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Яйца вкусные несёт.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Слышно на всю улицу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Как кудахчет…</a:t>
            </a:r>
          </a:p>
        </p:txBody>
      </p:sp>
      <p:pic>
        <p:nvPicPr>
          <p:cNvPr id="1032" name="Picture 8" descr="http://img1.imagehousing.com/11/f750cd226fae3d3f477534ed9005843a.png"/>
          <p:cNvPicPr>
            <a:picLocks noChangeAspect="1" noChangeArrowheads="1"/>
          </p:cNvPicPr>
          <p:nvPr/>
        </p:nvPicPr>
        <p:blipFill>
          <a:blip r:embed="rId7" cstate="print"/>
          <a:srcRect l="8556" t="10741" r="8741"/>
          <a:stretch>
            <a:fillRect/>
          </a:stretch>
        </p:blipFill>
        <p:spPr bwMode="auto">
          <a:xfrm>
            <a:off x="2987824" y="1988840"/>
            <a:ext cx="1368152" cy="156814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1520" y="3717032"/>
            <a:ext cx="271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Как на речку прилетает,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сразу в воду залезает.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Кря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 - нырнула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Инутку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узнали? Это -- </a:t>
            </a:r>
          </a:p>
        </p:txBody>
      </p:sp>
      <p:pic>
        <p:nvPicPr>
          <p:cNvPr id="1034" name="Picture 10" descr="http://img-fotki.yandex.ru/get/4705/cadi-1986.669/0_86042_cab3415f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941168"/>
            <a:ext cx="1872208" cy="153209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411760" y="3717032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Шея длинная у птицы.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Клювом ущипнуть стремится.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Зашипит, а ты не трусь.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"га-га-га" -- кто это? </a:t>
            </a:r>
          </a:p>
        </p:txBody>
      </p:sp>
      <p:pic>
        <p:nvPicPr>
          <p:cNvPr id="1035" name="Picture 11" descr="C:\Users\Админ\Desktop\гусь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451449"/>
            <a:ext cx="1806872" cy="24065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63688" y="260648"/>
            <a:ext cx="5920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Отгадай загадки про птиц?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1" descr="petuh-600x6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460"/>
          <a:stretch>
            <a:fillRect/>
          </a:stretch>
        </p:blipFill>
        <p:spPr bwMode="auto">
          <a:xfrm>
            <a:off x="4932040" y="4725144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004048" y="3645024"/>
            <a:ext cx="1724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Ходит важно по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двору и кричит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Ку-ка-ре-ку…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Админ\Desktop\индюк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869160"/>
            <a:ext cx="1769609" cy="163983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038744" y="3717032"/>
            <a:ext cx="21052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Эта странная птица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никого не боится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двору идёт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Клюк-клюк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называется..?</a:t>
            </a:r>
          </a:p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3" grpId="0"/>
      <p:bldP spid="16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Админ\Desktop\246784-10c52c82d8ed3b6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едят птицы , а что не едят?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дмин\Desktop\голубь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34" b="19334"/>
          <a:stretch>
            <a:fillRect/>
          </a:stretch>
        </p:blipFill>
        <p:spPr bwMode="auto">
          <a:xfrm>
            <a:off x="323528" y="1052736"/>
            <a:ext cx="1296144" cy="1114669"/>
          </a:xfrm>
          <a:prstGeom prst="rect">
            <a:avLst/>
          </a:prstGeom>
          <a:noFill/>
        </p:spPr>
      </p:pic>
      <p:pic>
        <p:nvPicPr>
          <p:cNvPr id="5" name="Picture 10" descr="http://img-fotki.yandex.ru/get/4705/cadi-1986.669/0_86042_cab3415f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124744"/>
            <a:ext cx="1224136" cy="1001752"/>
          </a:xfrm>
          <a:prstGeom prst="rect">
            <a:avLst/>
          </a:prstGeom>
          <a:noFill/>
        </p:spPr>
      </p:pic>
      <p:pic>
        <p:nvPicPr>
          <p:cNvPr id="15364" name="Picture 4" descr="http://im6-tub-ru.yandex.net/i?id=418406458-37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13" b="18924"/>
          <a:stretch>
            <a:fillRect/>
          </a:stretch>
        </p:blipFill>
        <p:spPr bwMode="auto">
          <a:xfrm>
            <a:off x="6012160" y="4869160"/>
            <a:ext cx="2808312" cy="1700808"/>
          </a:xfrm>
          <a:prstGeom prst="rect">
            <a:avLst/>
          </a:prstGeom>
          <a:noFill/>
        </p:spPr>
      </p:pic>
      <p:pic>
        <p:nvPicPr>
          <p:cNvPr id="15366" name="Picture 6" descr="http://im2-tub-ru.yandex.net/i?id=89586444-49-72&amp;n=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4321"/>
          <a:stretch>
            <a:fillRect/>
          </a:stretch>
        </p:blipFill>
        <p:spPr bwMode="auto">
          <a:xfrm>
            <a:off x="4788024" y="1484784"/>
            <a:ext cx="1428750" cy="1224136"/>
          </a:xfrm>
          <a:prstGeom prst="rect">
            <a:avLst/>
          </a:prstGeom>
          <a:noFill/>
        </p:spPr>
      </p:pic>
      <p:pic>
        <p:nvPicPr>
          <p:cNvPr id="15368" name="Picture 8" descr="http://im0-tub-ru.yandex.net/i?id=119489018-28-72&amp;n=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573016"/>
            <a:ext cx="1171575" cy="1500758"/>
          </a:xfrm>
          <a:prstGeom prst="rect">
            <a:avLst/>
          </a:prstGeom>
          <a:noFill/>
        </p:spPr>
      </p:pic>
      <p:pic>
        <p:nvPicPr>
          <p:cNvPr id="15370" name="Picture 10" descr="http://www.zin.ru/ANIMALIA/Coleoptera/IMAGES/Vinogradov/ca2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284984"/>
            <a:ext cx="1080119" cy="1342047"/>
          </a:xfrm>
          <a:prstGeom prst="rect">
            <a:avLst/>
          </a:prstGeom>
          <a:noFill/>
        </p:spPr>
      </p:pic>
      <p:pic>
        <p:nvPicPr>
          <p:cNvPr id="15372" name="Picture 12" descr="http://www.coollady.ru/pic/0002/046/18_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636912"/>
            <a:ext cx="1741174" cy="1482900"/>
          </a:xfrm>
          <a:prstGeom prst="rect">
            <a:avLst/>
          </a:prstGeom>
          <a:noFill/>
        </p:spPr>
      </p:pic>
      <p:pic>
        <p:nvPicPr>
          <p:cNvPr id="15376" name="Picture 16" descr="http://im4-tub-ru.yandex.net/i?id=125528130-44-72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41218"/>
            <a:ext cx="1945686" cy="1716782"/>
          </a:xfrm>
          <a:prstGeom prst="rect">
            <a:avLst/>
          </a:prstGeom>
          <a:noFill/>
        </p:spPr>
      </p:pic>
      <p:pic>
        <p:nvPicPr>
          <p:cNvPr id="15380" name="Picture 20" descr="http://im1-tub-ru.yandex.net/i?id=456540122-28-72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797152"/>
            <a:ext cx="1666875" cy="1428750"/>
          </a:xfrm>
          <a:prstGeom prst="rect">
            <a:avLst/>
          </a:prstGeom>
          <a:noFill/>
        </p:spPr>
      </p:pic>
      <p:pic>
        <p:nvPicPr>
          <p:cNvPr id="15386" name="Picture 26" descr="http://img0.liveinternet.ru/images/attach/c/7/98/801/98801310_21684.png"/>
          <p:cNvPicPr>
            <a:picLocks noChangeAspect="1" noChangeArrowheads="1"/>
          </p:cNvPicPr>
          <p:nvPr/>
        </p:nvPicPr>
        <p:blipFill>
          <a:blip r:embed="rId13" cstate="print"/>
          <a:srcRect r="38813"/>
          <a:stretch>
            <a:fillRect/>
          </a:stretch>
        </p:blipFill>
        <p:spPr bwMode="auto">
          <a:xfrm>
            <a:off x="6948264" y="2852936"/>
            <a:ext cx="1872208" cy="1258681"/>
          </a:xfrm>
          <a:prstGeom prst="rect">
            <a:avLst/>
          </a:prstGeom>
          <a:noFill/>
        </p:spPr>
      </p:pic>
      <p:pic>
        <p:nvPicPr>
          <p:cNvPr id="15388" name="Picture 28" descr="http://www.how-to-draw-cartoons-online.com/image-files/cartoon-banana-8.g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28462">
            <a:off x="6903206" y="1072179"/>
            <a:ext cx="1506149" cy="1900065"/>
          </a:xfrm>
          <a:prstGeom prst="rect">
            <a:avLst/>
          </a:prstGeom>
          <a:noFill/>
        </p:spPr>
      </p:pic>
      <p:pic>
        <p:nvPicPr>
          <p:cNvPr id="17" name="Picture 4" descr="C:\Users\Админ\Desktop\воробей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0" r="7341" b="8266"/>
          <a:stretch>
            <a:fillRect/>
          </a:stretch>
        </p:blipFill>
        <p:spPr bwMode="auto">
          <a:xfrm>
            <a:off x="1331640" y="1772816"/>
            <a:ext cx="1152128" cy="67340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1551 C -0.00087 -0.01551 -0.01771 -0.01459 -0.02275 -0.0051 C -0.02952 0.00949 -0.03646 0.03078 -0.04323 0.04722 C -0.04792 0.05925 -0.04914 0.07615 -0.05504 0.08402 C -0.07605 0.11203 -0.09983 0.10972 -0.12205 0.11574 C -0.13368 0.11898 -0.14514 0.12291 -0.1566 0.12615 C -0.16997 0.13981 -0.1632 0.13495 -0.17726 0.14189 C -0.18073 0.1456 -0.18403 0.14861 -0.1875 0.15231 C -0.19497 0.15972 -0.20035 0.18125 -0.20834 0.18912 C -0.2132 0.19953 -0.21927 0.20717 -0.22344 0.22037 C -0.22882 0.2368 -0.23525 0.25532 -0.24236 0.2625 C -0.24705 0.28333 -0.25382 0.28981 -0.26129 0.30439 C -0.2625 0.3074 -0.26337 0.31273 -0.26476 0.31504 C -0.26632 0.31759 -0.26841 0.31736 -0.2698 0.32013 C -0.27344 0.32615 -0.27622 0.3375 -0.28021 0.3412 C -0.28351 0.3449 -0.2875 0.34583 -0.29046 0.35185 C -0.29219 0.35555 -0.29375 0.35995 -0.29549 0.36226 C -0.30417 0.37361 -0.31407 0.3787 -0.32327 0.38333 C -0.33872 0.37963 -0.354 0.37615 -0.36945 0.37268 C -0.375 0.37152 -0.37518 0.36342 -0.37986 0.35694 C -0.38316 0.35254 -0.39011 0.34652 -0.39011 0.34699 C -0.39184 0.34305 -0.39358 0.33865 -0.39532 0.33588 C -0.39705 0.33333 -0.39896 0.33379 -0.40052 0.33055 C -0.40243 0.32662 -0.40382 0.31898 -0.40556 0.31504 C -0.41771 0.2905 -0.4033 0.33287 -0.41598 0.2993 C -0.4191 0.2912 -0.4224 0.28333 -0.42448 0.27291 C -0.42552 0.26759 -0.42657 0.26157 -0.42796 0.25717 C -0.43507 0.23564 -0.43316 0.25717 -0.44341 0.23634 C -0.44757 0.22777 -0.44896 0.22361 -0.45382 0.22037 C -0.46059 0.21574 -0.47448 0.20995 -0.47448 0.21018 C -0.49896 0.2155 -0.48924 0.21504 -0.5033 0.21504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44444E-6 C -0.01475 0.00648 -0.02343 0.02199 -0.0342 0.03634 C -0.03802 0.04144 -0.04322 0.04444 -0.04774 0.04838 C -0.05225 0.05231 -0.05538 0.05856 -0.0592 0.06366 C -0.06371 0.06968 -0.06822 0.07569 -0.07274 0.08171 C -0.0743 0.0838 -0.07743 0.08796 -0.07743 0.08796 C -0.07812 0.09097 -0.07864 0.09421 -0.07968 0.09699 C -0.0809 0.10023 -0.08315 0.10278 -0.0842 0.10602 C -0.08611 0.11181 -0.08871 0.12431 -0.08871 0.12431 C -0.09166 0.15162 -0.09548 0.17824 -0.09774 0.20602 C -0.09618 0.25069 -0.09687 0.28866 -0.08645 0.33032 C -0.08177 0.34931 -0.0809 0.35833 -0.06822 0.36968 C -0.06753 0.37269 -0.06736 0.37616 -0.06597 0.3787 C -0.0585 0.3912 -0.0592 0.37963 -0.0592 0.38796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C 0.00486 0.00209 0.00972 0.00394 0.01476 0.00602 C 0.02569 0.01042 0.03333 0.02246 0.04444 0.02709 C 0.06233 0.04167 0.05365 0.0375 0.06927 0.04236 C 0.07778 0.05741 0.07917 0.04954 0.08924 0.06042 C 0.09861 0.0706 0.10399 0.07963 0.11406 0.08773 C 0.12917 0.11551 0.14983 0.13982 0.16875 0.16366 C 0.17726 0.17431 0.17083 0.17014 0.17621 0.18172 C 0.1849 0.2007 0.1967 0.22014 0.20851 0.23635 C 0.21215 0.24167 0.21771 0.24537 0.22101 0.25139 C 0.2283 0.26505 0.23368 0.27454 0.24583 0.28172 C 0.25556 0.29931 0.26684 0.30903 0.28056 0.32107 C 0.28767 0.32732 0.29201 0.3331 0.30052 0.33635 C 0.32118 0.36158 0.33802 0.37755 0.36736 0.38472 C 0.38455 0.39861 0.36406 0.38357 0.3849 0.39375 C 0.38993 0.3963 0.39462 0.40023 0.39965 0.40301 C 0.40208 0.4044 0.40486 0.4051 0.40729 0.40602 C 0.43472 0.42847 0.48229 0.42547 0.51146 0.42709 C 0.5309 0.43334 0.52396 0.43264 0.55625 0.42709 C 0.56302 0.42593 0.57621 0.42107 0.57621 0.4213 C 0.58819 0.41111 0.59913 0.40764 0.60833 0.39074 C 0.61354 0.38125 0.61927 0.36551 0.62587 0.35741 C 0.62934 0.34051 0.62413 0.32292 0.62066 0.30602 C 0.61944 0.29977 0.6158 0.29422 0.6158 0.28773 C 0.6158 0.25741 0.6158 0.22732 0.6158 0.19699 " pathEditMode="relative" rAng="0" ptsTypes="ffffffffffffffffffffffffA">
                                      <p:cBhvr>
                                        <p:cTn id="14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2882 -0.00231 -0.0526 -0.00602 -0.07951 -0.01805 C -0.10451 -0.01713 -0.12951 -0.01759 -0.15451 -0.01504 C -0.16719 -0.01365 -0.18003 -0.00393 -0.19323 -0.00301 C -0.21892 -0.00115 -0.24479 -0.00092 -0.27049 -7.40741E-7 C -0.29878 0.00764 -0.28976 0.00625 -0.34097 -7.40741E-7 C -0.34566 -0.00069 -0.35451 -0.00602 -0.35451 -0.00602 C -0.37101 -0.02222 -0.38785 -0.03842 -0.40226 -0.05764 " pathEditMode="relative" ptsTypes="fffffffA">
                                      <p:cBhvr>
                                        <p:cTn id="18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1365 C -0.02934 0.01227 -0.03559 0.01088 -0.04201 0.00949 C -0.05122 0.00764 -0.07031 0.00555 -0.07031 0.00578 C -0.08021 3.33333E-6 -0.08646 -0.0007 -0.09861 -0.00255 C -0.11215 -0.01042 -0.09913 -0.00371 -0.11528 -0.00857 C -0.13038 -0.0132 -0.14097 -0.01713 -0.15556 -0.02061 C -0.16563 -0.02315 -0.17326 -0.02709 -0.18403 -0.02894 C -0.18629 -0.03033 -0.18854 -0.03172 -0.19097 -0.03287 C -0.19323 -0.0338 -0.19601 -0.03357 -0.19809 -0.03496 C -0.20261 -0.03773 -0.2059 -0.04144 -0.2099 -0.04491 C -0.21198 -0.04653 -0.21458 -0.04769 -0.21701 -0.04908 C -0.2224 -0.05602 -0.22778 -0.05718 -0.23368 -0.06297 C -0.23542 -0.06482 -0.23646 -0.06713 -0.23837 -0.06898 C -0.24201 -0.07269 -0.24705 -0.07523 -0.25 -0.07917 C -0.25174 -0.08125 -0.25278 -0.08357 -0.25469 -0.08519 C -0.26511 -0.09398 -0.25903 -0.08473 -0.26667 -0.09352 C -0.27257 -0.10047 -0.27639 -0.10973 -0.28316 -0.11574 C -0.28524 -0.12107 -0.28993 -0.13773 -0.29965 -0.13773 " pathEditMode="relative" rAng="0" ptsTypes="fffffffffffffffffA">
                                      <p:cBhvr>
                                        <p:cTn id="22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0.0257 C -0.04219 0.02662 -0.0566 0.02639 -0.07101 0.02894 C -0.08646 0.03195 -0.09601 0.04885 -0.11007 0.05649 C -0.11771 0.06922 -0.1283 0.07547 -0.13594 0.0875 C -0.14584 0.10325 -0.15469 0.11343 -0.16632 0.1257 C -0.17101 0.13056 -0.17535 0.13704 -0.17917 0.14329 C -0.18108 0.14607 -0.18195 0.15093 -0.18368 0.15371 C -0.19375 0.1676 -0.19445 0.16621 -0.20538 0.17061 C -0.21302 0.17871 -0.21945 0.17801 -0.22691 0.1845 C -0.23195 0.18843 -0.24045 0.19838 -0.24045 0.19862 C -0.2415 0.20209 -0.24236 0.20602 -0.24427 0.2088 C -0.24966 0.21644 -0.25573 0.22269 -0.26163 0.2294 C -0.2632 0.23149 -0.26459 0.23357 -0.26598 0.23635 C -0.26754 0.23959 -0.26823 0.24399 -0.27032 0.24676 C -0.27205 0.24908 -0.27448 0.24908 -0.27657 0.25047 C -0.28473 0.26343 -0.27934 0.25556 -0.2941 0.27107 C -0.30018 0.27755 -0.30556 0.2882 -0.31146 0.29537 C -0.3158 0.30024 -0.32014 0.3044 -0.32431 0.30926 C -0.32657 0.31158 -0.33073 0.31598 -0.33073 0.31621 C -0.33785 0.33218 -0.33264 0.32477 -0.34809 0.33357 C -0.35035 0.33426 -0.35452 0.33681 -0.35452 0.33704 C -0.36337 0.35047 -0.37552 0.35996 -0.38716 0.36436 C -0.40417 0.38311 -0.42934 0.39144 -0.44983 0.39537 C -0.45417 0.39769 -0.45868 0.4 -0.46302 0.40232 C -0.46511 0.40325 -0.46927 0.40579 -0.46927 0.40649 C -0.47952 0.40463 -0.48959 0.4044 -0.49966 0.40232 C -0.51181 0.40047 -0.5224 0.38889 -0.53438 0.38519 C -0.54254 0.37848 -0.54948 0.37477 -0.55816 0.37153 C -0.56354 0.36274 -0.56962 0.3544 -0.57552 0.347 C -0.57969 0.34213 -0.58854 0.33357 -0.58854 0.3338 C -0.59497 0.31783 -0.59584 0.31621 -0.60799 0.31227 C -0.61094 0.31019 -0.61372 0.30787 -0.61667 0.30556 C -0.61875 0.30417 -0.62153 0.3044 -0.62309 0.30232 C -0.62535 0.29977 -0.62587 0.29445 -0.62761 0.29144 C -0.62934 0.28912 -0.63195 0.28727 -0.6342 0.2845 C -0.63768 0.2794 -0.64115 0.27362 -0.64497 0.2676 C -0.64705 0.26389 -0.64931 0.26088 -0.65139 0.25718 C -0.65348 0.25394 -0.65782 0.24676 -0.65782 0.247 C -0.65834 0.24306 -0.65851 0.23912 -0.6599 0.23635 C -0.6599 0.23658 -0.68056 0.19977 -0.6816 0.19838 C -0.68785 0.19051 -0.68802 0.19399 -0.69254 0.1845 C -0.6941 0.18125 -0.69479 0.17709 -0.69688 0.17408 C -0.70052 0.16852 -0.70973 0.16042 -0.70973 0.16065 C -0.71337 0.15162 -0.71771 0.14537 -0.72049 0.13588 " pathEditMode="relative" rAng="0" ptsTypes="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4213 C 0.00382 -0.03842 0.00799 -0.03449 0.01216 -0.03055 C 0.01372 -0.02847 0.0375 -0.02037 0.04115 -0.01852 C 0.05 -0.00972 0.04167 -0.01643 0.05591 -0.01111 C 0.0658 -0.00764 0.07205 -0.00162 0.08247 0.0007 C 0.09618 0.00972 0.11528 0.01273 0.13125 0.01528 C 0.1441 0.01945 0.15729 0.01898 0.17032 0.02245 C 0.20469 0.03056 0.16181 0.02454 0.20712 0.0294 C 0.26875 0.0507 0.34931 0.04491 0.41146 0.04653 C 0.45504 0.04445 0.45677 0.04491 0.48976 0.03681 C 0.50157 0.03403 0.51042 0.02708 0.52153 0.02245 C 0.53143 0.01806 0.54288 0.01644 0.55313 0.01296 C 0.57327 0.00625 0.59375 0.00046 0.61407 -0.00648 C 0.63212 -0.01227 0.62952 -0.01551 0.6507 -0.01852 C 0.65834 -0.02268 0.66702 -0.02407 0.675 -0.02801 C 0.68143 -0.03102 0.69462 -0.0375 0.69462 -0.03727 C 0.69948 -0.04213 0.70417 -0.04699 0.7092 -0.05185 C 0.72535 -0.06782 0.70556 -0.05509 0.7165 -0.06875 C 0.71841 -0.0713 0.72118 -0.07222 0.72379 -0.07338 C 0.72952 -0.09028 0.72917 -0.10694 0.73351 -0.12384 C 0.73438 -0.13171 0.73629 -0.13981 0.73629 -0.14792 C 0.73629 -0.18356 0.71997 -0.19954 0.70191 -0.22708 C 0.7 -0.23194 0.69861 -0.23657 0.69688 -0.24143 C 0.69618 -0.24398 0.69462 -0.24838 0.69462 -0.24815 C 0.69219 -0.28055 0.6849 -0.31018 0.6849 -0.34143 " pathEditMode="relative" rAng="0" ptsTypes="ffffffffffffffffffffffffA">
                                      <p:cBhvr>
                                        <p:cTn id="30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02291 C 0.02708 0.02592 0.02483 0.04051 0.02344 0.04421 C 0.02118 0.05046 0.01545 0.06227 0.01545 0.0625 C 0.01233 0.07754 0.00139 0.09166 -0.0066 0.10185 C -0.01337 0.11041 -0.01111 0.11111 -0.01875 0.1169 C -0.02274 0.1199 -0.02674 0.12315 -0.0309 0.12592 C -0.03472 0.12847 -0.04306 0.13194 -0.04306 0.13217 C -0.05851 0.13055 -0.07448 0.13333 -0.08941 0.12592 C -0.09167 0.12477 -0.09323 0.12152 -0.09531 0.1199 C -0.09826 0.11759 -0.10695 0.11481 -0.10955 0.11389 C -0.14427 0.11782 -0.13889 0.11875 -0.18195 0.11389 C -0.19097 0.11296 -0.19618 0.09953 -0.20417 0.0956 C -0.21545 0.07893 -0.22726 0.06389 -0.23854 0.04722 C -0.24045 0.04421 -0.24184 0.03958 -0.24445 0.03819 C -0.24653 0.03727 -0.24879 0.03703 -0.25052 0.03518 C -0.25174 0.03379 -0.25191 0.03102 -0.25243 0.02893 " pathEditMode="relative" rAng="0" ptsTypes="fffffffffffffffA">
                                      <p:cBhvr>
                                        <p:cTn id="34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246784-10c52c82d8ed3b6b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УГАДАЙТЕ НАЗВАНИЯ ПТИЦ ПО ИХ ГОЛОСАМ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Админ\Desktop\ворона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700808"/>
            <a:ext cx="1584176" cy="1266974"/>
          </a:xfrm>
          <a:prstGeom prst="rect">
            <a:avLst/>
          </a:prstGeom>
          <a:noFill/>
        </p:spPr>
      </p:pic>
      <p:pic>
        <p:nvPicPr>
          <p:cNvPr id="5" name="Picture 8" descr="http://img1.imagehousing.com/11/f750cd226fae3d3f477534ed9005843a.png"/>
          <p:cNvPicPr>
            <a:picLocks noChangeAspect="1" noChangeArrowheads="1"/>
          </p:cNvPicPr>
          <p:nvPr/>
        </p:nvPicPr>
        <p:blipFill>
          <a:blip r:embed="rId10" cstate="print"/>
          <a:srcRect l="8556" t="10741" r="8741"/>
          <a:stretch>
            <a:fillRect/>
          </a:stretch>
        </p:blipFill>
        <p:spPr bwMode="auto">
          <a:xfrm>
            <a:off x="4067944" y="2924944"/>
            <a:ext cx="1368152" cy="1568141"/>
          </a:xfrm>
          <a:prstGeom prst="rect">
            <a:avLst/>
          </a:prstGeom>
          <a:noFill/>
        </p:spPr>
      </p:pic>
      <p:pic>
        <p:nvPicPr>
          <p:cNvPr id="6" name="Picture 10" descr="http://img-fotki.yandex.ru/get/4705/cadi-1986.669/0_86042_cab3415f_X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1916832"/>
            <a:ext cx="1872208" cy="1532091"/>
          </a:xfrm>
          <a:prstGeom prst="rect">
            <a:avLst/>
          </a:prstGeom>
          <a:noFill/>
        </p:spPr>
      </p:pic>
      <p:pic>
        <p:nvPicPr>
          <p:cNvPr id="8" name="Picture 4" descr="C:\Users\Админ\Desktop\воробей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0" r="7341" b="8266"/>
          <a:stretch>
            <a:fillRect/>
          </a:stretch>
        </p:blipFill>
        <p:spPr bwMode="auto">
          <a:xfrm>
            <a:off x="6012160" y="5157192"/>
            <a:ext cx="1944216" cy="1136374"/>
          </a:xfrm>
          <a:prstGeom prst="rect">
            <a:avLst/>
          </a:prstGeom>
          <a:noFill/>
        </p:spPr>
      </p:pic>
      <p:sp>
        <p:nvSpPr>
          <p:cNvPr id="10" name="12-конечная звезда 9"/>
          <p:cNvSpPr/>
          <p:nvPr/>
        </p:nvSpPr>
        <p:spPr>
          <a:xfrm>
            <a:off x="5724128" y="4359424"/>
            <a:ext cx="2448272" cy="249857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12-конечная звезда 10"/>
          <p:cNvSpPr/>
          <p:nvPr/>
        </p:nvSpPr>
        <p:spPr>
          <a:xfrm>
            <a:off x="827584" y="1124744"/>
            <a:ext cx="2448272" cy="249857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12-конечная звезда 11"/>
          <p:cNvSpPr/>
          <p:nvPr/>
        </p:nvSpPr>
        <p:spPr>
          <a:xfrm>
            <a:off x="3707904" y="2348880"/>
            <a:ext cx="2448272" cy="249857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2-конечная звезда 12"/>
          <p:cNvSpPr/>
          <p:nvPr/>
        </p:nvSpPr>
        <p:spPr>
          <a:xfrm>
            <a:off x="6695728" y="1124744"/>
            <a:ext cx="2448272" cy="249857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1" descr="petuh-600x62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293096"/>
            <a:ext cx="1944315" cy="20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2-конечная звезда 18"/>
          <p:cNvSpPr/>
          <p:nvPr/>
        </p:nvSpPr>
        <p:spPr>
          <a:xfrm>
            <a:off x="827584" y="3933056"/>
            <a:ext cx="2448272" cy="249857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пету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1979712" y="5229200"/>
            <a:ext cx="304800" cy="304800"/>
          </a:xfrm>
          <a:prstGeom prst="rect">
            <a:avLst/>
          </a:prstGeom>
        </p:spPr>
      </p:pic>
      <p:pic>
        <p:nvPicPr>
          <p:cNvPr id="23" name="куриц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4788024" y="3429000"/>
            <a:ext cx="304800" cy="304800"/>
          </a:xfrm>
          <a:prstGeom prst="rect">
            <a:avLst/>
          </a:prstGeom>
        </p:spPr>
      </p:pic>
      <p:pic>
        <p:nvPicPr>
          <p:cNvPr id="25" name="воробей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 cstate="print"/>
          <a:stretch>
            <a:fillRect/>
          </a:stretch>
        </p:blipFill>
        <p:spPr>
          <a:xfrm>
            <a:off x="6804248" y="5661248"/>
            <a:ext cx="304800" cy="304800"/>
          </a:xfrm>
          <a:prstGeom prst="rect">
            <a:avLst/>
          </a:prstGeom>
        </p:spPr>
      </p:pic>
      <p:pic>
        <p:nvPicPr>
          <p:cNvPr id="21" name="ворон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7" cstate="print"/>
          <a:stretch>
            <a:fillRect/>
          </a:stretch>
        </p:blipFill>
        <p:spPr>
          <a:xfrm>
            <a:off x="1763688" y="2348880"/>
            <a:ext cx="288032" cy="288032"/>
          </a:xfrm>
          <a:prstGeom prst="rect">
            <a:avLst/>
          </a:prstGeom>
        </p:spPr>
      </p:pic>
      <p:pic>
        <p:nvPicPr>
          <p:cNvPr id="26" name="утка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8" cstate="print"/>
          <a:stretch>
            <a:fillRect/>
          </a:stretch>
        </p:blipFill>
        <p:spPr>
          <a:xfrm>
            <a:off x="7740352" y="2348880"/>
            <a:ext cx="304800" cy="304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67544" y="177281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1.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51920" y="22768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2.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444208" y="177281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3.</a:t>
            </a:r>
            <a:endParaRPr lang="ru-RU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27584" y="393305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4.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740352" y="4293096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87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89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21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78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717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246784-10c52c82d8ed3b6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45373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ДОМАШНИЕ ПТИЦЫ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дмин\Desktop\голубь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34" b="19334"/>
          <a:stretch>
            <a:fillRect/>
          </a:stretch>
        </p:blipFill>
        <p:spPr bwMode="auto">
          <a:xfrm>
            <a:off x="6084168" y="2420888"/>
            <a:ext cx="1872208" cy="1610077"/>
          </a:xfrm>
          <a:prstGeom prst="rect">
            <a:avLst/>
          </a:prstGeom>
          <a:noFill/>
        </p:spPr>
      </p:pic>
      <p:pic>
        <p:nvPicPr>
          <p:cNvPr id="5" name="Picture 5" descr="C:\Users\Админ\Desktop\ворон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636912"/>
            <a:ext cx="1584176" cy="1266974"/>
          </a:xfrm>
          <a:prstGeom prst="rect">
            <a:avLst/>
          </a:prstGeom>
          <a:noFill/>
        </p:spPr>
      </p:pic>
      <p:pic>
        <p:nvPicPr>
          <p:cNvPr id="6" name="Picture 10" descr="http://img-fotki.yandex.ru/get/4705/cadi-1986.669/0_86042_cab3415f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933056"/>
            <a:ext cx="1872208" cy="1532091"/>
          </a:xfrm>
          <a:prstGeom prst="rect">
            <a:avLst/>
          </a:prstGeom>
          <a:noFill/>
        </p:spPr>
      </p:pic>
      <p:pic>
        <p:nvPicPr>
          <p:cNvPr id="8" name="Picture 4" descr="C:\Users\Админ\Desktop\воробей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0" r="7341" b="8266"/>
          <a:stretch>
            <a:fillRect/>
          </a:stretch>
        </p:blipFill>
        <p:spPr bwMode="auto">
          <a:xfrm>
            <a:off x="4932040" y="5445224"/>
            <a:ext cx="1944216" cy="11363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20072" y="1196752"/>
            <a:ext cx="34906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Эти птицы в деревне живут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домашними все их зовут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Ходят важно во дворе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Пользу приносят мне и тебе.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017.radikal.ru/i435/1202/cb/cbe675a253d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9" y="1340768"/>
            <a:ext cx="4536504" cy="5256584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</p:pic>
      <p:pic>
        <p:nvPicPr>
          <p:cNvPr id="9" name="Picture 8" descr="http://img1.imagehousing.com/11/f750cd226fae3d3f477534ed9005843a.png"/>
          <p:cNvPicPr>
            <a:picLocks noChangeAspect="1" noChangeArrowheads="1"/>
          </p:cNvPicPr>
          <p:nvPr/>
        </p:nvPicPr>
        <p:blipFill>
          <a:blip r:embed="rId9" cstate="print"/>
          <a:srcRect l="8556" t="10741" r="8741"/>
          <a:stretch>
            <a:fillRect/>
          </a:stretch>
        </p:blipFill>
        <p:spPr bwMode="auto">
          <a:xfrm>
            <a:off x="7775848" y="2564904"/>
            <a:ext cx="1368152" cy="1568141"/>
          </a:xfrm>
          <a:prstGeom prst="rect">
            <a:avLst/>
          </a:prstGeom>
          <a:noFill/>
        </p:spPr>
      </p:pic>
      <p:pic>
        <p:nvPicPr>
          <p:cNvPr id="1026" name="Picture 2" descr="C:\Users\Админ\Desktop\индюк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4391" y="5218162"/>
            <a:ext cx="1769609" cy="1639838"/>
          </a:xfrm>
          <a:prstGeom prst="rect">
            <a:avLst/>
          </a:prstGeom>
          <a:noFill/>
        </p:spPr>
      </p:pic>
      <p:pic>
        <p:nvPicPr>
          <p:cNvPr id="13" name="Picture 11" descr="petuh-600x62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460"/>
          <a:stretch>
            <a:fillRect/>
          </a:stretch>
        </p:blipFill>
        <p:spPr bwMode="auto">
          <a:xfrm>
            <a:off x="7199685" y="3789040"/>
            <a:ext cx="194431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Админ\Desktop\гусь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645024"/>
            <a:ext cx="1806872" cy="240655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4.44444E-6 C -0.0026 0.01759 -0.00624 0.02083 -0.01145 0.03634 C -0.01249 0.03935 -0.01249 0.04259 -0.01371 0.04537 C -0.01614 0.05093 -0.01996 0.05532 -0.02274 0.06065 C -0.02847 0.09074 -0.01996 0.05995 -0.03176 0.07569 C -0.0335 0.07801 -0.03263 0.08241 -0.0342 0.08495 C -0.04513 0.10278 -0.05798 0.11551 -0.07048 0.13032 C -0.10485 0.1713 -0.06267 0.12639 -0.09999 0.16366 C -0.10381 0.16759 -0.10763 0.17176 -0.11145 0.17569 C -0.1144 0.1787 -0.11683 0.1838 -0.12048 0.18495 C -0.1368 0.19051 -0.15017 0.20208 -0.16597 0.20903 C -0.17117 0.21134 -0.17499 0.21736 -0.17951 0.2213 C -0.18176 0.22338 -0.18385 0.22616 -0.18645 0.22731 C -0.19687 0.23194 -0.20555 0.23889 -0.21597 0.24236 C -0.22482 0.24838 -0.23454 0.24884 -0.24322 0.25463 C -0.25867 0.26505 -0.27135 0.27106 -0.28871 0.27569 C -0.29409 0.27708 -0.29913 0.28102 -0.30451 0.28171 C -0.32031 0.28356 -0.33628 0.28356 -0.35225 0.28495 C -0.36058 0.28565 -0.36892 0.28704 -0.37725 0.28796 C -0.3927 0.28727 -0.44392 0.29213 -0.46597 0.27569 C -0.47708 0.26759 -0.48836 0.25046 -0.49999 0.24537 C -0.50156 0.24236 -0.50242 0.23866 -0.50451 0.23634 C -0.50642 0.23426 -0.5092 0.23472 -0.51145 0.23333 C -0.52968 0.2213 -0.50729 0.23218 -0.52499 0.22431 C -0.53229 0.21435 -0.52847 0.21505 -0.5342 0.21505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-0.02187 0.00625 -0.04236 0.02107 -0.06441 0.02732 C -0.07517 0.03033 -0.08559 0.03612 -0.09653 0.03936 C -0.12448 0.04746 -0.09826 0.03635 -0.13298 0.04862 C -0.14792 0.05394 -0.1625 0.05718 -0.17778 0.06065 C -0.18212 0.06158 -0.1908 0.06366 -0.1908 0.06389 C -0.21788 0.06274 -0.24496 0.06227 -0.27205 0.06065 C -0.2908 0.0595 -0.30937 0.05232 -0.32778 0.04862 C -0.34028 0.04283 -0.35347 0.04167 -0.36632 0.03936 C -0.42274 0.01968 -0.48212 0.02431 -0.53993 0.0213 C -0.55121 0.01806 -0.55347 0.01389 -0.56354 0.00926 C -0.56493 0.00718 -0.56614 0.00487 -0.56771 0.00301 C -0.56979 0.0007 -0.57239 -0.00046 -0.57413 -0.003 C -0.57587 -0.00555 -0.57673 -0.00925 -0.57847 -0.01203 C -0.57969 -0.01435 -0.58142 -0.01597 -0.58281 -0.01805 C -0.5842 -0.02407 -0.58698 -0.03634 -0.58698 -0.03611 " pathEditMode="relative" rAng="0" ptsTypes="f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C -0.04861 0.01875 -0.10139 0.02014 -0.15191 0.02732 C -0.16563 0.02963 -0.17761 0.03472 -0.19115 0.03912 C -0.21407 0.0463 -0.23907 0.05023 -0.26285 0.05486 C -0.26997 0.05648 -0.27691 0.05949 -0.2842 0.05972 C -0.30747 0.06111 -0.33073 0.06134 -0.35417 0.06204 C -0.36459 0.06505 -0.37483 0.06713 -0.38542 0.06898 C -0.39497 0.07361 -0.40452 0.07477 -0.41441 0.07801 C -0.42535 0.08172 -0.43507 0.08797 -0.44566 0.0919 C -0.45469 0.09884 -0.46615 0.10324 -0.47674 0.10556 C -0.48855 0.11505 -0.4757 0.10602 -0.49236 0.11273 C -0.49497 0.11366 -0.4974 0.11597 -0.5 0.11713 C -0.51545 0.12384 -0.53108 0.12963 -0.5467 0.13565 C -0.55521 0.13912 -0.56372 0.14144 -0.57223 0.14491 C -0.57605 0.1463 -0.57986 0.14769 -0.58368 0.14931 C -0.58577 0.15 -0.58959 0.15162 -0.58959 0.15185 C -0.61771 0.14884 -0.64375 0.15162 -0.67136 0.15625 C -0.67761 0.1588 -0.68195 0.16065 -0.6849 0.16806 " pathEditMode="relative" rAng="0" ptsTypes="f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7.40741E-6 C -0.01025 -0.00462 -0.01754 -0.01689 -0.02726 -0.02129 C -0.05244 -0.0324 -0.07588 -0.04768 -0.10227 -0.05462 C -0.13525 -0.07661 -0.18664 -0.05485 -0.22275 -0.04536 C -0.23734 -0.04143 -0.25157 -0.03842 -0.26598 -0.03333 C -0.27188 -0.03124 -0.28404 -0.02731 -0.28404 -0.02731 C -0.29723 -0.01597 -0.31633 -0.01573 -0.33178 -0.01203 C -0.35643 -0.00601 -0.3797 0.00487 -0.40452 0.00903 C -0.42449 0.022 -0.44584 0.01482 -0.46598 0.00603 C -0.47327 0.00278 -0.4955 -0.00138 -0.4955 -0.00902 " pathEditMode="relative" ptsTypes="fffffffff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246784-10c52c82d8ed3b6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УМЕЮТ ДЕЛАТЬ ПТИЦЫ?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27174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Высоко над головой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 увидишь их порой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(ЛЕТАЮТ)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196752"/>
            <a:ext cx="4400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Искупаться любит птица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водицы не боится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(ПЛАВАЮТ-ВОДОПЛАВАЮЩИЕ)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077072"/>
            <a:ext cx="3846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ходит, не бегает 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с ветки на ветку (ПРЫГАЕТ)</a:t>
            </a:r>
          </a:p>
        </p:txBody>
      </p:sp>
      <p:pic>
        <p:nvPicPr>
          <p:cNvPr id="8" name="Picture 4" descr="C:\Users\Админ\Desktop\воробей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0" r="7341" b="8266"/>
          <a:stretch>
            <a:fillRect/>
          </a:stretch>
        </p:blipFill>
        <p:spPr bwMode="auto">
          <a:xfrm>
            <a:off x="3923928" y="5301208"/>
            <a:ext cx="1944216" cy="1136374"/>
          </a:xfrm>
          <a:prstGeom prst="rect">
            <a:avLst/>
          </a:prstGeom>
          <a:noFill/>
        </p:spPr>
      </p:pic>
      <p:pic>
        <p:nvPicPr>
          <p:cNvPr id="9" name="Picture 10" descr="http://img-fotki.yandex.ru/get/4705/cadi-1986.669/0_86042_cab3415f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420888"/>
            <a:ext cx="1872208" cy="1532091"/>
          </a:xfrm>
          <a:prstGeom prst="rect">
            <a:avLst/>
          </a:prstGeom>
          <a:noFill/>
        </p:spPr>
      </p:pic>
      <p:pic>
        <p:nvPicPr>
          <p:cNvPr id="10" name="Picture 11" descr="C:\Users\Админ\Desktop\гусь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132856"/>
            <a:ext cx="1806872" cy="2406551"/>
          </a:xfrm>
          <a:prstGeom prst="rect">
            <a:avLst/>
          </a:prstGeom>
          <a:noFill/>
        </p:spPr>
      </p:pic>
      <p:pic>
        <p:nvPicPr>
          <p:cNvPr id="11" name="Picture 3" descr="C:\Users\Админ\Desktop\голубь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34" b="19334"/>
          <a:stretch>
            <a:fillRect/>
          </a:stretch>
        </p:blipFill>
        <p:spPr bwMode="auto">
          <a:xfrm>
            <a:off x="323528" y="2132856"/>
            <a:ext cx="2088232" cy="1795855"/>
          </a:xfrm>
          <a:prstGeom prst="rect">
            <a:avLst/>
          </a:prstGeom>
          <a:noFill/>
        </p:spPr>
      </p:pic>
      <p:pic>
        <p:nvPicPr>
          <p:cNvPr id="12" name="Picture 5" descr="C:\Users\Админ\Desktop\ворон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348880"/>
            <a:ext cx="1584176" cy="126697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246784-10c52c82d8ed3b6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7D9"/>
              </a:clrFrom>
              <a:clrTo>
                <a:srgbClr val="FCF7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НЕЛЕТАЮЩИЕ ПТИЦЫ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ПИНГВИН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дмин\Desktop\пингвин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42" t="5745" r="21739" b="6636"/>
          <a:stretch>
            <a:fillRect/>
          </a:stretch>
        </p:blipFill>
        <p:spPr bwMode="auto">
          <a:xfrm>
            <a:off x="755576" y="2204864"/>
            <a:ext cx="2537987" cy="36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1484784"/>
            <a:ext cx="4224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живёт средь белых льдин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Называется пингвин.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zastavki.com/pictures/1920x1200/2010/Animals_Birds_Swimming_penguins_025296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060848"/>
            <a:ext cx="4925347" cy="4392488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</p:pic>
      <p:pic>
        <p:nvPicPr>
          <p:cNvPr id="4" name="Picture 2" descr="http://im3-tub-ru.yandex.net/i?id=79411133-23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5013176"/>
            <a:ext cx="1728192" cy="12583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6165304"/>
            <a:ext cx="3518464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питается пингвин?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C 0.00156 -0.00301 0.00278 -0.00625 0.00451 -0.00903 C 0.00816 -0.01435 0.01597 -0.02431 0.01597 -0.02431 C 0.01979 -0.03935 0.01597 -0.03241 0.03177 -0.03935 C 0.03403 -0.04028 0.03872 -0.04236 0.03872 -0.04236 C 0.04063 -0.04213 0.06458 -0.04236 0.07274 -0.03634 C 0.09861 -0.01713 0.11649 0.02338 0.14549 0.03634 C 0.15104 0.03519 0.16198 0.03449 0.16823 0.03032 C 0.19063 0.01574 0.19896 -0.0206 0.21597 -0.04236 C 0.21892 -0.05486 0.22378 -0.05949 0.23177 -0.06667 C 0.24045 -0.08403 0.23681 -0.08264 0.26372 -0.07269 C 0.26892 -0.07083 0.27726 -0.06065 0.27726 -0.06065 C 0.28299 -0.04907 0.29219 -0.04144 0.29774 -0.03032 C 0.30365 -0.01829 0.3158 0.00093 0.325 0.00903 C 0.32847 0.02315 0.33229 0.01991 0.33872 0.03032 C 0.34549 0.04144 0.35226 0.04954 0.36128 0.05764 C 0.39948 0.05255 0.37483 0.06227 0.38872 0.04838 C 0.39306 0.04398 0.40226 0.03634 0.40226 0.03634 C 0.41042 0.01991 0.41076 0.0044 0.42274 -0.00903 C 0.42483 -0.01134 0.42708 -0.01366 0.42951 -0.01505 C 0.43385 -0.01759 0.44323 -0.0213 0.44323 -0.0213 C 0.45313 -0.02037 0.46302 -0.02037 0.47274 -0.01829 C 0.48368 -0.01597 0.49601 -0.00764 0.50677 -0.00301 C 0.51354 -4.81481E-6 0.52049 0.00301 0.52726 0.00602 C 0.52951 0.00694 0.53403 0.00903 0.53403 0.00903 C 0.54948 0.02894 0.52674 0.00139 0.54549 0.01829 C 0.54809 0.0206 0.54965 0.02477 0.55226 0.02731 C 0.55503 0.02986 0.55851 0.03079 0.56128 0.03333 C 0.56302 0.03495 0.56406 0.03796 0.56597 0.03935 C 0.56632 0.03958 0.58264 0.04676 0.58628 0.04838 C 0.58854 0.04954 0.59323 0.05162 0.59323 0.05162 C 0.62049 0.05046 0.64774 0.05093 0.675 0.04838 C 0.67986 0.04792 0.68872 0.04236 0.68872 0.04236 C 0.69097 0.04028 0.69375 0.03912 0.69549 0.03634 C 0.69913 0.03079 0.70451 0.01829 0.70451 0.01829 C 0.71233 -0.01412 0.70677 0.01227 0.70677 -0.06366 " pathEditMode="relative" ptsTypes="fffffffffffffffffffffffffffffffffff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246784-10c52c82d8ed3b6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СТРАУС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\Desktop\slide0003_image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700808"/>
            <a:ext cx="3095543" cy="37456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196752"/>
            <a:ext cx="792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страуса длинные ноги, чтоб быстро бежать по дороге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6-tub-ru.yandex.net/i?id=118441042-3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700808"/>
            <a:ext cx="2933126" cy="2664296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</p:pic>
      <p:pic>
        <p:nvPicPr>
          <p:cNvPr id="2052" name="Picture 4" descr="http://www.lyla.ro/wp-content/uploads/userfiles/image/oua%20stru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924944"/>
            <a:ext cx="3384376" cy="2790429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5536" y="5949280"/>
            <a:ext cx="650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Страус несёт яйца очень большого размера!!!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246784-10c52c82d8ed3b6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Ещё раз скажем, какие бывают птицы?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3235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 птицы не боятся водицы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Скажите что это за птицы?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(водоплавающие)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628800"/>
            <a:ext cx="3335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 птицы никогда не летают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их называют?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(нелетающие)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941168"/>
            <a:ext cx="29261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деревнях они живут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Зёрнышки  из рук клюют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Много пользы человеку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 птицы принесут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(домашние)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http://img-fotki.yandex.ru/get/4705/cadi-1986.669/0_86042_cab3415f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1872208" cy="1532091"/>
          </a:xfrm>
          <a:prstGeom prst="rect">
            <a:avLst/>
          </a:prstGeom>
          <a:noFill/>
        </p:spPr>
      </p:pic>
      <p:pic>
        <p:nvPicPr>
          <p:cNvPr id="9" name="Picture 11" descr="C:\Users\Админ\Desktop\гусь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060848"/>
            <a:ext cx="1806872" cy="2406551"/>
          </a:xfrm>
          <a:prstGeom prst="rect">
            <a:avLst/>
          </a:prstGeom>
          <a:noFill/>
        </p:spPr>
      </p:pic>
      <p:pic>
        <p:nvPicPr>
          <p:cNvPr id="10" name="Picture 3" descr="C:\Users\Админ\Desktop\пингвин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420888"/>
            <a:ext cx="2016224" cy="2016224"/>
          </a:xfrm>
          <a:prstGeom prst="rect">
            <a:avLst/>
          </a:prstGeom>
          <a:noFill/>
        </p:spPr>
      </p:pic>
      <p:pic>
        <p:nvPicPr>
          <p:cNvPr id="11" name="Picture 2" descr="C:\Users\Админ\Desktop\slide0003_image00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348880"/>
            <a:ext cx="1667285" cy="2017415"/>
          </a:xfrm>
          <a:prstGeom prst="rect">
            <a:avLst/>
          </a:prstGeom>
          <a:noFill/>
        </p:spPr>
      </p:pic>
      <p:pic>
        <p:nvPicPr>
          <p:cNvPr id="12" name="Picture 8" descr="http://img1.imagehousing.com/11/f750cd226fae3d3f477534ed9005843a.png"/>
          <p:cNvPicPr>
            <a:picLocks noChangeAspect="1" noChangeArrowheads="1"/>
          </p:cNvPicPr>
          <p:nvPr/>
        </p:nvPicPr>
        <p:blipFill>
          <a:blip r:embed="rId8" cstate="print"/>
          <a:srcRect l="8556" t="10741" r="8741"/>
          <a:stretch>
            <a:fillRect/>
          </a:stretch>
        </p:blipFill>
        <p:spPr bwMode="auto">
          <a:xfrm>
            <a:off x="3131840" y="4941168"/>
            <a:ext cx="1368152" cy="1568141"/>
          </a:xfrm>
          <a:prstGeom prst="rect">
            <a:avLst/>
          </a:prstGeom>
          <a:noFill/>
        </p:spPr>
      </p:pic>
      <p:pic>
        <p:nvPicPr>
          <p:cNvPr id="13" name="Picture 2" descr="C:\Users\Админ\Desktop\индюк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869160"/>
            <a:ext cx="1769609" cy="1639838"/>
          </a:xfrm>
          <a:prstGeom prst="rect">
            <a:avLst/>
          </a:prstGeom>
          <a:noFill/>
        </p:spPr>
      </p:pic>
      <p:pic>
        <p:nvPicPr>
          <p:cNvPr id="14" name="Picture 11" descr="petuh-600x6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837670"/>
            <a:ext cx="1944315" cy="20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733</TotalTime>
  <Words>233</Words>
  <Application>Microsoft Office PowerPoint</Application>
  <PresentationFormat>Экран (4:3)</PresentationFormat>
  <Paragraphs>60</Paragraphs>
  <Slides>10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ПТИЦЫ</vt:lpstr>
      <vt:lpstr>Слайд 2</vt:lpstr>
      <vt:lpstr> Что едят птицы , а что не едят?</vt:lpstr>
      <vt:lpstr>УГАДАЙТЕ НАЗВАНИЯ ПТИЦ ПО ИХ ГОЛОСАМ</vt:lpstr>
      <vt:lpstr>ДОМАШНИЕ ПТИЦЫ</vt:lpstr>
      <vt:lpstr>ЧТО УМЕЮТ ДЕЛАТЬ ПТИЦЫ?</vt:lpstr>
      <vt:lpstr>НЕЛЕТАЮЩИЕ ПТИЦЫ ПИНГВИН</vt:lpstr>
      <vt:lpstr>СТРАУС</vt:lpstr>
      <vt:lpstr>Ещё раз скажем, какие бывают птицы?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75</cp:revision>
  <dcterms:created xsi:type="dcterms:W3CDTF">2014-01-16T11:04:11Z</dcterms:created>
  <dcterms:modified xsi:type="dcterms:W3CDTF">2014-02-10T10:46:28Z</dcterms:modified>
</cp:coreProperties>
</file>