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72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03" autoAdjust="0"/>
    <p:restoredTop sz="94660"/>
  </p:normalViewPr>
  <p:slideViewPr>
    <p:cSldViewPr>
      <p:cViewPr varScale="1">
        <p:scale>
          <a:sx n="70" d="100"/>
          <a:sy n="70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C82B-3569-44EC-A33F-EFA4B1054F7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398E7-E17B-43E8-8500-902C2F600A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55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398E7-E17B-43E8-8500-902C2F600A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97B7-9A3F-4770-9FFB-DAC2CD7C36F2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ABC7-EC56-42F7-BCE2-893E9B125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foto\spb-stat-2010g-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48872" cy="1800200"/>
          </a:xfrm>
        </p:spPr>
        <p:txBody>
          <a:bodyPr>
            <a:noAutofit/>
          </a:bodyPr>
          <a:lstStyle/>
          <a:p>
            <a:r>
              <a:rPr lang="ru-RU" sz="7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ЮНЫЕ ПАТРИОТЫ!</a:t>
            </a:r>
            <a:endParaRPr lang="ru-RU" sz="75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640960" cy="16337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 родного края, открывающаяся благодаря сказке, фантазии, творчеству – это источник любви к Родине!»</a:t>
            </a:r>
          </a:p>
          <a:p>
            <a:pPr algn="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Сухомлинский В.А.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будущие олимпийские надежды!</a:t>
            </a:r>
            <a:endParaRPr lang="ru-RU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КИ 2013\107CANON\IMG_49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243598" y="1979902"/>
            <a:ext cx="4536503" cy="3402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ФОТКИ 2013\107CANON\IMG_49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b="15909"/>
          <a:stretch>
            <a:fillRect/>
          </a:stretch>
        </p:blipFill>
        <p:spPr bwMode="auto">
          <a:xfrm>
            <a:off x="4067944" y="3789040"/>
            <a:ext cx="4224469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D:\foto\28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628800"/>
            <a:ext cx="3672408" cy="184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Безопасность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Штильман\IMG_42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2996952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2411760" y="69269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D:\640.iQgZAwIBD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84784"/>
            <a:ext cx="466632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Труд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ФОТКИ 2013\107CANON\IMG_4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9506" y="2264870"/>
            <a:ext cx="451250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D:\ФОТКИ 2013\107CANON\IMG_49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295886" y="2264954"/>
            <a:ext cx="451266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3491880" y="69269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ФОТКИ 2013\107CANON\IMG_4441.JPG"/>
          <p:cNvPicPr>
            <a:picLocks noChangeAspect="1" noChangeArrowheads="1"/>
          </p:cNvPicPr>
          <p:nvPr/>
        </p:nvPicPr>
        <p:blipFill>
          <a:blip r:embed="rId2" cstate="email"/>
          <a:srcRect b="7692"/>
          <a:stretch>
            <a:fillRect/>
          </a:stretch>
        </p:blipFill>
        <p:spPr bwMode="auto">
          <a:xfrm>
            <a:off x="395536" y="1124744"/>
            <a:ext cx="374455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D:\ФОТКИ 2013\107CANON\IMG_44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916832"/>
            <a:ext cx="460868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D:\ФОТКИ 2013\107CANON\IMG_46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861048"/>
            <a:ext cx="3816424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Овал 10"/>
          <p:cNvSpPr/>
          <p:nvPr/>
        </p:nvSpPr>
        <p:spPr>
          <a:xfrm>
            <a:off x="2771800" y="40466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ФОТКИ 2013\107CANON\IMG_48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4608512" cy="345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D:\ФОТКИ 2013\107CANON\IMG_48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068960"/>
            <a:ext cx="4608683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D:\foto\5ac21c08d85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65855">
            <a:off x="5162299" y="302267"/>
            <a:ext cx="3080781" cy="3080781"/>
          </a:xfrm>
          <a:prstGeom prst="rect">
            <a:avLst/>
          </a:prstGeom>
          <a:noFill/>
        </p:spPr>
      </p:pic>
      <p:pic>
        <p:nvPicPr>
          <p:cNvPr id="11269" name="Picture 5" descr="D:\foto\221521177f7e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257626"/>
            <a:ext cx="3240359" cy="23291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Художественное творчество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Алёна\Мои документы\Проект Колпино\Фото\IMG_56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3"/>
            <a:ext cx="3456384" cy="2592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899592" y="69269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D:\Алёна\Мои документы\Проект Колпино\Фото\IMG_56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772816"/>
            <a:ext cx="470367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D:\foto\predmet-20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4828034"/>
            <a:ext cx="1281544" cy="2029966"/>
          </a:xfrm>
          <a:prstGeom prst="rect">
            <a:avLst/>
          </a:prstGeom>
          <a:noFill/>
        </p:spPr>
      </p:pic>
      <p:pic>
        <p:nvPicPr>
          <p:cNvPr id="12294" name="Picture 6" descr="D:\foto\dr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9" y="3933056"/>
            <a:ext cx="3456384" cy="2404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D:\foto\75042489_WindowsLiveWriter_5116ba35d3ef_BA24_RRSRRSRSRyoRyo_SRRyoS_RRSRRRR_RRyoSR_82_540a28b98a3e459499d68978c91c308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996952"/>
            <a:ext cx="7920880" cy="3440892"/>
          </a:xfrm>
          <a:prstGeom prst="ellipseRibbon2">
            <a:avLst>
              <a:gd name="adj1" fmla="val 33726"/>
              <a:gd name="adj2" fmla="val 50000"/>
              <a:gd name="adj3" fmla="val 12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75856" y="2060848"/>
            <a:ext cx="2736304" cy="252028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8" idx="0"/>
          </p:cNvCxnSpPr>
          <p:nvPr/>
        </p:nvCxnSpPr>
        <p:spPr>
          <a:xfrm flipV="1">
            <a:off x="4644008" y="980728"/>
            <a:ext cx="0" cy="10801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7"/>
          </p:cNvCxnSpPr>
          <p:nvPr/>
        </p:nvCxnSpPr>
        <p:spPr>
          <a:xfrm flipV="1">
            <a:off x="5611437" y="1844824"/>
            <a:ext cx="688755" cy="58511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2771800" y="1844824"/>
            <a:ext cx="864096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915816" y="4221088"/>
            <a:ext cx="720080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4"/>
          </p:cNvCxnSpPr>
          <p:nvPr/>
        </p:nvCxnSpPr>
        <p:spPr>
          <a:xfrm>
            <a:off x="4644008" y="4581128"/>
            <a:ext cx="0" cy="86409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8" idx="5"/>
          </p:cNvCxnSpPr>
          <p:nvPr/>
        </p:nvCxnSpPr>
        <p:spPr>
          <a:xfrm>
            <a:off x="5611437" y="4212042"/>
            <a:ext cx="688755" cy="6571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27784" y="476672"/>
            <a:ext cx="396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оммуникация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620688"/>
            <a:ext cx="3419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2500" dirty="0" smtClean="0"/>
              <a:t>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художественной</a:t>
            </a:r>
            <a:r>
              <a:rPr lang="ru-RU" sz="2500" dirty="0" smtClean="0"/>
              <a:t> </a:t>
            </a:r>
          </a:p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0" y="2348880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Музыкальное</a:t>
            </a:r>
            <a:r>
              <a:rPr lang="ru-RU" sz="2500" dirty="0" smtClean="0"/>
              <a:t> </a:t>
            </a:r>
          </a:p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1560" y="4869160"/>
            <a:ext cx="288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71800" y="5517232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56176" y="4941168"/>
            <a:ext cx="2987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92280" y="3717032"/>
            <a:ext cx="2376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47656" y="119675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Художественное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20272" y="2420888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5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584" y="3861048"/>
            <a:ext cx="29523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6012160" y="2780928"/>
            <a:ext cx="864096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012160" y="3645024"/>
            <a:ext cx="864096" cy="288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2483768" y="3717032"/>
            <a:ext cx="864096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 flipV="1">
            <a:off x="2411760" y="2780928"/>
            <a:ext cx="864096" cy="2160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ФОТКИ 2013\107CANON\IMG_44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708920"/>
            <a:ext cx="4320480" cy="324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ФОТКИ 2013\107CANON\IMG_44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8011" y="2708920"/>
            <a:ext cx="422446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5436096" y="980728"/>
            <a:ext cx="72008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43808" y="1052736"/>
            <a:ext cx="57606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72000" y="1052736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3688" y="1772816"/>
            <a:ext cx="15121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888" y="1844824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Обсуждения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152" y="1772816"/>
            <a:ext cx="18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1835696" y="40466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D:\foto\Lyubimyj_Peterburg_Istoriya_SanktPeterburga_v_rasskazah_i_stihah_18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478232">
            <a:off x="6121524" y="4341599"/>
            <a:ext cx="1671055" cy="227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D:\foto\1347475_CHas_muzhest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2567">
            <a:off x="4494661" y="4110424"/>
            <a:ext cx="1949434" cy="248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Чтение художественной литературы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096343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Алексеев С. «Час мужества»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Семенцова В.Н. «Лист фикуса»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Шиф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«Путешествия по Петербургу с Аликом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Гусариком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Отрывки Яковлева о Санкт –Петербурга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Стихи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19672" y="40466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foto\86733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54810">
            <a:off x="1085562" y="4121355"/>
            <a:ext cx="1857068" cy="247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foto\9785860720657-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39575">
            <a:off x="2577461" y="4002764"/>
            <a:ext cx="1938735" cy="254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КИ 2013\107CANON\IMG_4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356992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ФОТКИ 2013\107CANON\IMG_48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12776"/>
            <a:ext cx="470469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foto\cc76f594cbb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380372"/>
            <a:ext cx="3240360" cy="180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1043608" y="69269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КИ 2013\107CANON\IMG_4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44824"/>
            <a:ext cx="451250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ФОТКИ 2013\107CANON\IMG_48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487903" y="1784905"/>
            <a:ext cx="470469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445224"/>
            <a:ext cx="2088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«Спасатели»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5877272"/>
            <a:ext cx="2088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Пожарные</a:t>
            </a:r>
            <a:r>
              <a:rPr lang="ru-RU" dirty="0" smtClean="0"/>
              <a:t>»</a:t>
            </a:r>
          </a:p>
        </p:txBody>
      </p:sp>
      <p:sp>
        <p:nvSpPr>
          <p:cNvPr id="8" name="Овал 7"/>
          <p:cNvSpPr/>
          <p:nvPr/>
        </p:nvSpPr>
        <p:spPr>
          <a:xfrm>
            <a:off x="2087724" y="69269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11144" cy="720080"/>
          </a:xfrm>
        </p:spPr>
        <p:txBody>
          <a:bodyPr>
            <a:noAutofit/>
          </a:bodyPr>
          <a:lstStyle/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«Кондитерская фабрика»</a:t>
            </a:r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ля\Desktop\Новая папка (2)\DSC_0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2565" y="836712"/>
            <a:ext cx="3794385" cy="2541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Юля\Desktop\Новая папка (2)\DSC_04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3955" y="931898"/>
            <a:ext cx="3886087" cy="260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Юля\Desktop\Новая папка (2)\DSC_04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800939"/>
            <a:ext cx="3746696" cy="250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C:\Users\Юля\Desktop\Новая папка (2)\DSC_04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1128" y="3753645"/>
            <a:ext cx="3817336" cy="255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579798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Совместные праздники и вечера досуга: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«Богатырская  наша сила»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«Космонавт»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«Самый-самый»</a:t>
            </a:r>
          </a:p>
          <a:p>
            <a:pPr>
              <a:buFontTx/>
              <a:buChar char="-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ФОТКИ 2013\107CANON\IMG_46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780928"/>
            <a:ext cx="3912438" cy="2934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D:\ФОТКИ 2013\107CANON\IMG_46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789040"/>
            <a:ext cx="374455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1259632" y="69269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foto\post-7-12567044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933056"/>
            <a:ext cx="392633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D:\foto\195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861048"/>
            <a:ext cx="3672407" cy="2597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71800" y="40466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 descr="D:\foto\2-gornolyizhnaya-shkola-sdyushor-po-zimnim-vida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3" y="1052736"/>
            <a:ext cx="397836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D:\foto\Vyesyelayazaryad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1052736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137</Words>
  <Application>Microsoft Office PowerPoint</Application>
  <PresentationFormat>Экран (4:3)</PresentationFormat>
  <Paragraphs>47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МЫ ЮНЫЕ ПАТРИОТЫ!</vt:lpstr>
      <vt:lpstr>Слайд 2</vt:lpstr>
      <vt:lpstr>Коммуникация</vt:lpstr>
      <vt:lpstr>  Чтение художественной литературы</vt:lpstr>
      <vt:lpstr>Музыкальное развитие</vt:lpstr>
      <vt:lpstr>Социализация</vt:lpstr>
      <vt:lpstr>«Кондитерская фабрика»</vt:lpstr>
      <vt:lpstr>Физическое развитие</vt:lpstr>
      <vt:lpstr>Здоровье</vt:lpstr>
      <vt:lpstr>Наши будущие олимпийские надежды!</vt:lpstr>
      <vt:lpstr>  Безопасность</vt:lpstr>
      <vt:lpstr> Труд</vt:lpstr>
      <vt:lpstr>Познание</vt:lpstr>
      <vt:lpstr>Слайд 14</vt:lpstr>
      <vt:lpstr>      Художественное творчество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ЮНЫЕ ПАТРИОТЫ!</dc:title>
  <dc:creator>Ю</dc:creator>
  <cp:lastModifiedBy>Ю</cp:lastModifiedBy>
  <cp:revision>22</cp:revision>
  <dcterms:created xsi:type="dcterms:W3CDTF">2014-01-27T18:43:08Z</dcterms:created>
  <dcterms:modified xsi:type="dcterms:W3CDTF">2014-02-10T22:49:14Z</dcterms:modified>
</cp:coreProperties>
</file>