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BC9403-1FC5-4C5E-9385-C44363DB9FC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C93B5D-8653-4692-90EE-E111262C6C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7066" y="4857760"/>
            <a:ext cx="2226934" cy="2000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84" y="428604"/>
            <a:ext cx="6858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Для чего нужны колыбельные песни? 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Уважаемые родители, пойте своим детям на ночь!!!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i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6000" cy="1428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428736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Современные мамы прибегают к помощи всевозможных новинок, созданных для ухода за новорожденными детками, зачастую забывая о способах, разработанных их предками. Так, </a:t>
            </a:r>
            <a:r>
              <a:rPr lang="ru-RU" sz="1600" b="1" dirty="0"/>
              <a:t>традиционные колыбельные песни</a:t>
            </a:r>
            <a:r>
              <a:rPr lang="ru-RU" sz="1600" dirty="0"/>
              <a:t> </a:t>
            </a:r>
            <a:r>
              <a:rPr lang="ru-RU" sz="1600" dirty="0" smtClean="0"/>
              <a:t>и нежные объятия материнских рук все чаще заменяются автоматическими </a:t>
            </a:r>
            <a:r>
              <a:rPr lang="ru-RU" sz="1600" dirty="0" err="1" smtClean="0"/>
              <a:t>укачивателями</a:t>
            </a:r>
            <a:r>
              <a:rPr lang="ru-RU" sz="1600" dirty="0" smtClean="0"/>
              <a:t> для детских кроваток, которые способны за кротчайшее время уложить ребенка спать. </a:t>
            </a:r>
            <a:r>
              <a:rPr lang="ru-RU" sz="1600" i="1" dirty="0" smtClean="0"/>
              <a:t>Но сравнимы ли изобретения с давними традициями? Для чего вообще нужны колыбельные?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давние времена </a:t>
            </a:r>
            <a:r>
              <a:rPr lang="ru-RU" sz="1600" b="1" dirty="0"/>
              <a:t>песни перед сном</a:t>
            </a:r>
            <a:r>
              <a:rPr lang="ru-RU" sz="1600" dirty="0"/>
              <a:t> </a:t>
            </a:r>
            <a:r>
              <a:rPr lang="ru-RU" sz="1600" dirty="0" smtClean="0"/>
              <a:t>были чем-то вроде оберегов от злых духов. Каждая мама сочиняла свою особую песню для родного малыша, в которой просила о здравии и благополучии  для него. </a:t>
            </a:r>
            <a:r>
              <a:rPr lang="ru-RU" sz="1600" dirty="0"/>
              <a:t>Сегодня колыбельные песенки </a:t>
            </a:r>
            <a:r>
              <a:rPr lang="ru-RU" sz="1600" dirty="0" smtClean="0"/>
              <a:t>также являются первым знакомством детей с музыкой, но уделяется им гораздо меньше внимания, а зря. </a:t>
            </a:r>
            <a:r>
              <a:rPr lang="ru-RU" sz="1600" b="1" dirty="0"/>
              <a:t>Колыбельная как средство развития речи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Слушая песни, ребенок знакомится со своим родным языком. Очень часто он начинает в ответ </a:t>
            </a:r>
            <a:r>
              <a:rPr lang="ru-RU" sz="1600" dirty="0" err="1" smtClean="0"/>
              <a:t>гулить</a:t>
            </a:r>
            <a:r>
              <a:rPr lang="ru-RU" sz="1600" dirty="0" smtClean="0"/>
              <a:t>, совершенствуя гортань, которая является главным инструментом речевой деятельности человека. Привыкнув к одинаковой интонации, он постепенно начинает различать отдельные слова. Более того, колыбельные способствуют усвоению грамматического строя речи.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71670" cy="1294794"/>
          </a:xfrm>
          <a:prstGeom prst="rect">
            <a:avLst/>
          </a:prstGeom>
        </p:spPr>
      </p:pic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17066" y="4857760"/>
            <a:ext cx="2226934" cy="200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214422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Кроме того колыбельные отлично сказываются на состоянии будущих мам, уменьшая проявление токсикоза, снимая психическое напряжение и стресс. У поющей беременной замедляется ритм сердечных сокращений, нормализуется кровяное давление, что дарит плоду большее количество кислорода. Более того, эти монотонные песенки улучшают лактацию.</a:t>
            </a:r>
            <a:br>
              <a:rPr lang="ru-RU" dirty="0" smtClean="0"/>
            </a:br>
            <a:r>
              <a:rPr lang="ru-RU" dirty="0" smtClean="0"/>
              <a:t>Таким образом, обыкновенная </a:t>
            </a:r>
            <a:r>
              <a:rPr lang="ru-RU" b="1" dirty="0"/>
              <a:t>колыбельная песня</a:t>
            </a:r>
            <a:r>
              <a:rPr lang="ru-RU" dirty="0" smtClean="0"/>
              <a:t>, исполненная с любовью, является лучшим развивающим средство для младенца, которое дает ему понять, что он любим и в безопасности, способствует развитию речи, мышления, памяти, физического здоровья и физиологической устойчивости.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14752"/>
            <a:ext cx="8929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Колыбельные как лечебное средство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Ласковые песни, спетые мамой своему ребенку, являются универсальным терапевтическим средством. Петь для ребенка нужно с того момента, как женщина узнает, что беременна. Ученые давно доказали, что плод воспринимает не только голос мамы, но и музыку. Таким образом, если малыш слышит постоянно одну и ту же песню, то после рождения он узнает ее и будет успокаиваться, заслышав первые нотки.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134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</cp:revision>
  <dcterms:created xsi:type="dcterms:W3CDTF">2014-09-29T17:37:29Z</dcterms:created>
  <dcterms:modified xsi:type="dcterms:W3CDTF">2014-09-29T17:51:04Z</dcterms:modified>
</cp:coreProperties>
</file>