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2B9-C505-4BCD-BDCF-1676F825A91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23B398-A01E-4D57-A87B-A395D054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2B9-C505-4BCD-BDCF-1676F825A91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398-A01E-4D57-A87B-A395D054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2B9-C505-4BCD-BDCF-1676F825A91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398-A01E-4D57-A87B-A395D054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2B9-C505-4BCD-BDCF-1676F825A91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23B398-A01E-4D57-A87B-A395D054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2B9-C505-4BCD-BDCF-1676F825A91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398-A01E-4D57-A87B-A395D054DB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2B9-C505-4BCD-BDCF-1676F825A91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398-A01E-4D57-A87B-A395D054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2B9-C505-4BCD-BDCF-1676F825A91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23B398-A01E-4D57-A87B-A395D054DB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2B9-C505-4BCD-BDCF-1676F825A91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398-A01E-4D57-A87B-A395D054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2B9-C505-4BCD-BDCF-1676F825A91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398-A01E-4D57-A87B-A395D054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2B9-C505-4BCD-BDCF-1676F825A91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398-A01E-4D57-A87B-A395D054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2B9-C505-4BCD-BDCF-1676F825A91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B398-A01E-4D57-A87B-A395D054DB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66B2B9-C505-4BCD-BDCF-1676F825A91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23B398-A01E-4D57-A87B-A395D054DB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Составила Васильева  Елена  Владимировна</a:t>
            </a:r>
            <a:br>
              <a:rPr lang="ru-RU" sz="1800" dirty="0" smtClean="0"/>
            </a:br>
            <a:r>
              <a:rPr lang="ru-RU" sz="1800" dirty="0" smtClean="0"/>
              <a:t>ГБДОУ детский сад № 22 Кировского района г. Санкт-Петербурга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42886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Учебно-методическое пособие</a:t>
            </a:r>
          </a:p>
          <a:p>
            <a:pPr algn="ctr"/>
            <a:r>
              <a:rPr lang="ru-RU" b="1" dirty="0" smtClean="0"/>
              <a:t>Заучивание загадки с помощью мнемотехнических приемов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Загадка про «Снег»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Documents and Settings\alex\Мои документы\Мои рисунки\Изображение\Изображение 1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928926" y="857232"/>
            <a:ext cx="4286280" cy="4286280"/>
          </a:xfrm>
          <a:prstGeom prst="rect">
            <a:avLst/>
          </a:prstGeom>
          <a:noFill/>
        </p:spPr>
      </p:pic>
      <p:pic>
        <p:nvPicPr>
          <p:cNvPr id="3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57356" y="5357826"/>
            <a:ext cx="1316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Тает </a:t>
            </a:r>
            <a:endParaRPr lang="ru-RU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Documents and Settings\alex\Мои документы\Мои рисунки\Изображение\Изображение 1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817022" y="754822"/>
            <a:ext cx="4224336" cy="4429156"/>
          </a:xfrm>
          <a:prstGeom prst="rect">
            <a:avLst/>
          </a:prstGeom>
          <a:noFill/>
        </p:spPr>
      </p:pic>
      <p:pic>
        <p:nvPicPr>
          <p:cNvPr id="3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28794" y="5214950"/>
            <a:ext cx="2719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На ладони </a:t>
            </a:r>
            <a:endParaRPr lang="ru-RU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Documents and Settings\alex\Мои документы\Мои рисунки\Изображение\Изображение 1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500298" y="1000108"/>
            <a:ext cx="4357718" cy="4214842"/>
          </a:xfrm>
          <a:prstGeom prst="rect">
            <a:avLst/>
          </a:prstGeom>
          <a:noFill/>
        </p:spPr>
      </p:pic>
      <p:pic>
        <p:nvPicPr>
          <p:cNvPr id="3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Documents and Settings\alex\Мои документы\Мои рисунки\Изображение\Изображение 1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852741" y="790541"/>
            <a:ext cx="4295774" cy="4572032"/>
          </a:xfrm>
          <a:prstGeom prst="rect">
            <a:avLst/>
          </a:prstGeom>
          <a:noFill/>
        </p:spPr>
      </p:pic>
      <p:pic>
        <p:nvPicPr>
          <p:cNvPr id="2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71670" y="5357826"/>
            <a:ext cx="1826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Во рту </a:t>
            </a:r>
            <a:endParaRPr lang="ru-RU" sz="3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roxy10.media.online.ua/uol/r3-11577d795e/4ee662aa8fe1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7000924" cy="5250693"/>
          </a:xfrm>
          <a:prstGeom prst="rect">
            <a:avLst/>
          </a:prstGeom>
          <a:noFill/>
        </p:spPr>
      </p:pic>
      <p:pic>
        <p:nvPicPr>
          <p:cNvPr id="2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57620" y="2571744"/>
            <a:ext cx="19688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Снег</a:t>
            </a:r>
            <a:r>
              <a:rPr lang="ru-RU" sz="5400" b="1" dirty="0" smtClean="0"/>
              <a:t> 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lex\Мои документы\Мои рисунки\Изображение\Изображение 1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352675" y="861979"/>
            <a:ext cx="4438650" cy="4572032"/>
          </a:xfrm>
          <a:prstGeom prst="rect">
            <a:avLst/>
          </a:prstGeom>
          <a:noFill/>
        </p:spPr>
      </p:pic>
      <p:pic>
        <p:nvPicPr>
          <p:cNvPr id="1036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C:\Documents and Settings\alex\Мои документы\Мои рисунки\Изображение\Изображение 1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717425" y="925857"/>
            <a:ext cx="4280652" cy="4286278"/>
          </a:xfrm>
          <a:prstGeom prst="rect">
            <a:avLst/>
          </a:prstGeom>
          <a:noFill/>
        </p:spPr>
      </p:pic>
      <p:pic>
        <p:nvPicPr>
          <p:cNvPr id="9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00232" y="5286388"/>
            <a:ext cx="214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Слетает </a:t>
            </a:r>
            <a:endParaRPr lang="ru-RU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C:\Documents and Settings\alex\Мои документы\Мои рисунки\Изображение\Изображение 1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714612" y="857232"/>
            <a:ext cx="4214842" cy="435771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00232" y="5286388"/>
            <a:ext cx="1754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Белой </a:t>
            </a:r>
            <a:endParaRPr lang="ru-RU" sz="3600" b="1" dirty="0"/>
          </a:p>
        </p:txBody>
      </p:sp>
      <p:pic>
        <p:nvPicPr>
          <p:cNvPr id="3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 descr="C:\Documents and Settings\alex\Мои документы\Мои рисунки\Изображение\Изображение 1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709865" y="933417"/>
            <a:ext cx="4295774" cy="4286280"/>
          </a:xfrm>
          <a:prstGeom prst="rect">
            <a:avLst/>
          </a:prstGeom>
          <a:noFill/>
        </p:spPr>
      </p:pic>
      <p:pic>
        <p:nvPicPr>
          <p:cNvPr id="3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28794" y="5357826"/>
            <a:ext cx="1669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Стаей </a:t>
            </a:r>
            <a:endParaRPr lang="ru-RU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C:\Documents and Settings\alex\Мои документы\Мои рисунки\Изображение\Изображение 1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750331" y="821513"/>
            <a:ext cx="4214842" cy="4429156"/>
          </a:xfrm>
          <a:prstGeom prst="rect">
            <a:avLst/>
          </a:prstGeom>
          <a:noFill/>
        </p:spPr>
      </p:pic>
      <p:pic>
        <p:nvPicPr>
          <p:cNvPr id="3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28794" y="5286388"/>
            <a:ext cx="2809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И сверкает </a:t>
            </a:r>
            <a:endParaRPr lang="ru-RU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C:\Documents and Settings\alex\Мои документы\Мои рисунки\Изображение\Изображение 1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566989" y="861979"/>
            <a:ext cx="4438650" cy="4429156"/>
          </a:xfrm>
          <a:prstGeom prst="rect">
            <a:avLst/>
          </a:prstGeom>
          <a:noFill/>
        </p:spPr>
      </p:pic>
      <p:pic>
        <p:nvPicPr>
          <p:cNvPr id="3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5984" y="5357826"/>
            <a:ext cx="2062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На лету </a:t>
            </a:r>
            <a:endParaRPr lang="ru-RU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C:\Documents and Settings\alex\Мои документы\Мои рисунки\Изображение\Изображение 1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786050" y="785794"/>
            <a:ext cx="4286280" cy="4572032"/>
          </a:xfrm>
          <a:prstGeom prst="rect">
            <a:avLst/>
          </a:prstGeom>
          <a:noFill/>
        </p:spPr>
      </p:pic>
      <p:pic>
        <p:nvPicPr>
          <p:cNvPr id="3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28794" y="5357826"/>
            <a:ext cx="2930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Он звездой 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C:\Documents and Settings\alex\Мои документы\Мои рисунки\Изображение\Изображение 1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709865" y="861979"/>
            <a:ext cx="4367212" cy="4357718"/>
          </a:xfrm>
          <a:prstGeom prst="rect">
            <a:avLst/>
          </a:prstGeom>
          <a:noFill/>
        </p:spPr>
      </p:pic>
      <p:pic>
        <p:nvPicPr>
          <p:cNvPr id="3" name="Picture 12" descr="http://stat20.privet.ru/lr/0b2e182eecf29fd551e18087524f2a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1532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28794" y="5357826"/>
            <a:ext cx="3141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Прохладной </a:t>
            </a:r>
            <a:endParaRPr lang="ru-RU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33</Words>
  <Application>Microsoft Office PowerPoint</Application>
  <PresentationFormat>Экран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Составила Васильева  Елена  Владимировна ГБДОУ детский сад № 22 Кировского района г. Санкт-Петербурга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16</cp:revision>
  <dcterms:created xsi:type="dcterms:W3CDTF">2012-11-10T18:10:40Z</dcterms:created>
  <dcterms:modified xsi:type="dcterms:W3CDTF">2012-11-11T13:26:07Z</dcterms:modified>
</cp:coreProperties>
</file>