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57" r:id="rId5"/>
    <p:sldId id="258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418B84F-4CA2-4C06-A0F6-EE77571B9B1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D9F04A7-40BF-4688-96E3-9A84B21F6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B84F-4CA2-4C06-A0F6-EE77571B9B1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04A7-40BF-4688-96E3-9A84B21F6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B84F-4CA2-4C06-A0F6-EE77571B9B1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04A7-40BF-4688-96E3-9A84B21F6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418B84F-4CA2-4C06-A0F6-EE77571B9B1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04A7-40BF-4688-96E3-9A84B21F6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418B84F-4CA2-4C06-A0F6-EE77571B9B1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D9F04A7-40BF-4688-96E3-9A84B21F6EC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18B84F-4CA2-4C06-A0F6-EE77571B9B1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D9F04A7-40BF-4688-96E3-9A84B21F6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418B84F-4CA2-4C06-A0F6-EE77571B9B1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D9F04A7-40BF-4688-96E3-9A84B21F6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B84F-4CA2-4C06-A0F6-EE77571B9B1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04A7-40BF-4688-96E3-9A84B21F6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18B84F-4CA2-4C06-A0F6-EE77571B9B1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D9F04A7-40BF-4688-96E3-9A84B21F6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418B84F-4CA2-4C06-A0F6-EE77571B9B1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D9F04A7-40BF-4688-96E3-9A84B21F6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418B84F-4CA2-4C06-A0F6-EE77571B9B1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D9F04A7-40BF-4688-96E3-9A84B21F6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418B84F-4CA2-4C06-A0F6-EE77571B9B1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D9F04A7-40BF-4688-96E3-9A84B21F6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8062912" cy="185738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ПРОГУЛКИ   ПО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МЕТАЛЛОСТРОЮ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6000768"/>
            <a:ext cx="6888976" cy="50006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/>
              <a:t>Автор</a:t>
            </a:r>
            <a:r>
              <a:rPr lang="en-US" b="1" dirty="0" smtClean="0"/>
              <a:t>:</a:t>
            </a:r>
            <a:r>
              <a:rPr lang="ru-RU" b="1" dirty="0" smtClean="0"/>
              <a:t>    Юринова Надежда Александровна</a:t>
            </a:r>
            <a:endParaRPr lang="ru-RU" b="1" dirty="0"/>
          </a:p>
        </p:txBody>
      </p:sp>
      <p:pic>
        <p:nvPicPr>
          <p:cNvPr id="6" name="Picture 2" descr="http://www.metallostroy.org/new/1274665448/gallery_2_12_147513.jpg"/>
          <p:cNvPicPr>
            <a:picLocks noChangeAspect="1" noChangeArrowheads="1"/>
          </p:cNvPicPr>
          <p:nvPr/>
        </p:nvPicPr>
        <p:blipFill>
          <a:blip r:embed="rId2" cstate="print"/>
          <a:srcRect b="10253"/>
          <a:stretch>
            <a:fillRect/>
          </a:stretch>
        </p:blipFill>
        <p:spPr bwMode="auto">
          <a:xfrm>
            <a:off x="1214414" y="2285992"/>
            <a:ext cx="6000792" cy="35881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00438"/>
            <a:ext cx="7943880" cy="3214710"/>
          </a:xfrm>
        </p:spPr>
        <p:txBody>
          <a:bodyPr>
            <a:normAutofit fontScale="40000" lnSpcReduction="20000"/>
          </a:bodyPr>
          <a:lstStyle/>
          <a:p>
            <a:pPr marL="85725" indent="-20638">
              <a:buNone/>
            </a:pPr>
            <a:r>
              <a:rPr lang="ru-RU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Поселок основан в 1931 году на основании приказа по Высшему Совету Народного Хозяйства СССР № 367 от 16.06.1931. Первые капитальные жилые постройки начали появляться весной 1932 года. </a:t>
            </a:r>
            <a:br>
              <a:rPr lang="ru-RU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Первоначальное название поселка - "</a:t>
            </a:r>
            <a:r>
              <a:rPr lang="ru-RU" sz="6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Соцгородок</a:t>
            </a:r>
            <a:r>
              <a:rPr lang="ru-RU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". Название "</a:t>
            </a:r>
            <a:r>
              <a:rPr lang="ru-RU" sz="6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Металлострой</a:t>
            </a:r>
            <a:r>
              <a:rPr lang="ru-RU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появилось немногим позже, как отражающее суть данного поселения - основными жильцами которого были строители </a:t>
            </a:r>
            <a:r>
              <a:rPr lang="ru-RU" sz="6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Металлургического завода. 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6386" name="Picture 2" descr="http://www.metallostroy.org/new/1274591690/gallery_2_7_155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42852"/>
            <a:ext cx="4286279" cy="3214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6388" name="Picture 4" descr="http://cs4154.vk.me/u38665651/18310704/x_f9767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3" y="142852"/>
            <a:ext cx="4286277" cy="3214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928934"/>
            <a:ext cx="6215106" cy="3786206"/>
          </a:xfrm>
        </p:spPr>
        <p:txBody>
          <a:bodyPr>
            <a:normAutofit fontScale="92500" lnSpcReduction="20000"/>
          </a:bodyPr>
          <a:lstStyle/>
          <a:p>
            <a:pPr marL="85725" indent="-20638">
              <a:buNone/>
            </a:pP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войны строительство жилой части поселка было приостановлено. Послевоенные годы были отмечены бурным ростом строительства поселка, которое велось, в том числе, пленными немцами. Четко обозначились улицы Центральная, Железнодорожная, садовая, Школьная, Пионерская.</a:t>
            </a:r>
            <a:endParaRPr lang="ru-RU" dirty="0"/>
          </a:p>
        </p:txBody>
      </p:sp>
      <p:pic>
        <p:nvPicPr>
          <p:cNvPr id="17410" name="Picture 2" descr="http://djzlo.users.photofile.ru/photo/djzlo/2230257/xlarge/38870194.jpg"/>
          <p:cNvPicPr>
            <a:picLocks noChangeAspect="1" noChangeArrowheads="1"/>
          </p:cNvPicPr>
          <p:nvPr/>
        </p:nvPicPr>
        <p:blipFill>
          <a:blip r:embed="rId2" cstate="print"/>
          <a:srcRect t="11472" r="7324" b="21128"/>
          <a:stretch>
            <a:fillRect/>
          </a:stretch>
        </p:blipFill>
        <p:spPr bwMode="auto">
          <a:xfrm>
            <a:off x="142844" y="142852"/>
            <a:ext cx="4410720" cy="2500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7412" name="Picture 4" descr="http://photo.foto-planeta.com/view/6/3/9/0/metallostroy-639046.jpg"/>
          <p:cNvPicPr>
            <a:picLocks noChangeAspect="1" noChangeArrowheads="1"/>
          </p:cNvPicPr>
          <p:nvPr/>
        </p:nvPicPr>
        <p:blipFill>
          <a:blip r:embed="rId3" cstate="print"/>
          <a:srcRect t="28257"/>
          <a:stretch>
            <a:fillRect/>
          </a:stretch>
        </p:blipFill>
        <p:spPr bwMode="auto">
          <a:xfrm>
            <a:off x="4786314" y="142852"/>
            <a:ext cx="4251877" cy="2500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7414" name="Picture 6" descr="http://photos.wikimapia.org/p/00/02/46/39/45_big.jpg"/>
          <p:cNvPicPr>
            <a:picLocks noChangeAspect="1" noChangeArrowheads="1"/>
          </p:cNvPicPr>
          <p:nvPr/>
        </p:nvPicPr>
        <p:blipFill>
          <a:blip r:embed="rId4" cstate="print"/>
          <a:srcRect t="6881" b="6421"/>
          <a:stretch>
            <a:fillRect/>
          </a:stretch>
        </p:blipFill>
        <p:spPr bwMode="auto">
          <a:xfrm>
            <a:off x="5929322" y="2786058"/>
            <a:ext cx="3071834" cy="22860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7" name="Picture 2" descr="http://cs310821.vk.me/v310821160/16a9/t5yPZQSZKm8.jpg"/>
          <p:cNvPicPr>
            <a:picLocks noChangeAspect="1" noChangeArrowheads="1"/>
          </p:cNvPicPr>
          <p:nvPr/>
        </p:nvPicPr>
        <p:blipFill>
          <a:blip r:embed="rId5" cstate="print"/>
          <a:srcRect t="11594" b="18841"/>
          <a:stretch>
            <a:fillRect/>
          </a:stretch>
        </p:blipFill>
        <p:spPr bwMode="auto">
          <a:xfrm>
            <a:off x="6429388" y="5214950"/>
            <a:ext cx="2500362" cy="15188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00438"/>
            <a:ext cx="6000792" cy="321471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5725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Центральное здание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Металлостроя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- Дом Культуры имени Маяковского появился в начале 50-х годов. На момент его строительства была посажена аллея от центральной площади до Шлиссельбургского шоссе по улице Центральная. </a:t>
            </a:r>
            <a:b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Официально название "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Металлострой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" было присвоено поселку 28 октября 1964 года Исполкомом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Ленгорсовета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nordprod.users.photofile.ru/photo/nordprod/115828987/xlarge/139620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1"/>
            <a:ext cx="4929222" cy="3284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6" name="Picture 4" descr="http://www.metallostroy.org/new/1292890958/gallery_2_45_12639.jpg"/>
          <p:cNvPicPr>
            <a:picLocks noChangeAspect="1" noChangeArrowheads="1"/>
          </p:cNvPicPr>
          <p:nvPr/>
        </p:nvPicPr>
        <p:blipFill>
          <a:blip r:embed="rId3" cstate="print"/>
          <a:srcRect t="4601" r="3571"/>
          <a:stretch>
            <a:fillRect/>
          </a:stretch>
        </p:blipFill>
        <p:spPr bwMode="auto">
          <a:xfrm>
            <a:off x="5849610" y="285728"/>
            <a:ext cx="3039008" cy="20002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4342" name="Picture 6" descr="http://img-fotki.yandex.ru/get/3714/aliska2506.72/0_33d2a_f85d96cd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619370"/>
            <a:ext cx="3071802" cy="40957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дом\Desktop\для сайта\IMG_2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772395" cy="57879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дом\Desktop\для сайта\IMG_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382058" cy="6286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104</TotalTime>
  <Words>109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Яркая</vt:lpstr>
      <vt:lpstr>ПРОГУЛКИ   ПО  МЕТАЛЛОСТРОЮ</vt:lpstr>
      <vt:lpstr>Слайд 2</vt:lpstr>
      <vt:lpstr>Слайд 3</vt:lpstr>
      <vt:lpstr>Центральное здание Металлостроя - Дом Культуры имени Маяковского появился в начале 50-х годов. На момент его строительства была посажена аллея от центральной площади до Шлиссельбургского шоссе по улице Центральная.   Официально название "Металлострой" было присвоено поселку 28 октября 1964 года Исполкомом Ленгорсовета.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ПРОГУЛКИ  ПО  МЕТАЛЛОСТРОЮ</dc:title>
  <dc:creator>user</dc:creator>
  <cp:lastModifiedBy>user</cp:lastModifiedBy>
  <cp:revision>14</cp:revision>
  <dcterms:created xsi:type="dcterms:W3CDTF">2015-09-23T17:07:54Z</dcterms:created>
  <dcterms:modified xsi:type="dcterms:W3CDTF">2015-09-24T17:33:48Z</dcterms:modified>
</cp:coreProperties>
</file>