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63" r:id="rId3"/>
    <p:sldId id="265" r:id="rId4"/>
    <p:sldId id="264" r:id="rId5"/>
    <p:sldId id="258" r:id="rId6"/>
    <p:sldId id="260" r:id="rId7"/>
    <p:sldId id="267" r:id="rId8"/>
    <p:sldId id="261" r:id="rId9"/>
    <p:sldId id="262" r:id="rId10"/>
    <p:sldId id="266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64" autoAdjust="0"/>
    <p:restoredTop sz="94615" autoAdjust="0"/>
  </p:normalViewPr>
  <p:slideViewPr>
    <p:cSldViewPr>
      <p:cViewPr varScale="1">
        <p:scale>
          <a:sx n="47" d="100"/>
          <a:sy n="47" d="100"/>
        </p:scale>
        <p:origin x="-61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6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21757-277B-4FEF-A473-DEA267D61971}" type="datetimeFigureOut">
              <a:rPr lang="ru-RU" smtClean="0"/>
              <a:pPr/>
              <a:t>28.11.2012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8323482-DD0A-45BF-B763-BDFA95519F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21757-277B-4FEF-A473-DEA267D61971}" type="datetimeFigureOut">
              <a:rPr lang="ru-RU" smtClean="0"/>
              <a:pPr/>
              <a:t>28.11.2012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23482-DD0A-45BF-B763-BDFA95519F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21757-277B-4FEF-A473-DEA267D61971}" type="datetimeFigureOut">
              <a:rPr lang="ru-RU" smtClean="0"/>
              <a:pPr/>
              <a:t>28.11.2012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23482-DD0A-45BF-B763-BDFA95519F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9921757-277B-4FEF-A473-DEA267D61971}" type="datetimeFigureOut">
              <a:rPr lang="ru-RU" smtClean="0"/>
              <a:pPr/>
              <a:t>28.11.2012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8323482-DD0A-45BF-B763-BDFA95519F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21757-277B-4FEF-A473-DEA267D61971}" type="datetimeFigureOut">
              <a:rPr lang="ru-RU" smtClean="0"/>
              <a:pPr/>
              <a:t>28.11.2012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23482-DD0A-45BF-B763-BDFA95519F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21757-277B-4FEF-A473-DEA267D61971}" type="datetimeFigureOut">
              <a:rPr lang="ru-RU" smtClean="0"/>
              <a:pPr/>
              <a:t>28.11.2012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23482-DD0A-45BF-B763-BDFA95519F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23482-DD0A-45BF-B763-BDFA95519F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21757-277B-4FEF-A473-DEA267D61971}" type="datetimeFigureOut">
              <a:rPr lang="ru-RU" smtClean="0"/>
              <a:pPr/>
              <a:t>28.11.2012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21757-277B-4FEF-A473-DEA267D61971}" type="datetimeFigureOut">
              <a:rPr lang="ru-RU" smtClean="0"/>
              <a:pPr/>
              <a:t>28.11.2012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23482-DD0A-45BF-B763-BDFA95519F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21757-277B-4FEF-A473-DEA267D61971}" type="datetimeFigureOut">
              <a:rPr lang="ru-RU" smtClean="0"/>
              <a:pPr/>
              <a:t>28.11.2012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23482-DD0A-45BF-B763-BDFA95519F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9921757-277B-4FEF-A473-DEA267D61971}" type="datetimeFigureOut">
              <a:rPr lang="ru-RU" smtClean="0"/>
              <a:pPr/>
              <a:t>28.11.2012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8323482-DD0A-45BF-B763-BDFA95519F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21757-277B-4FEF-A473-DEA267D61971}" type="datetimeFigureOut">
              <a:rPr lang="ru-RU" smtClean="0"/>
              <a:pPr/>
              <a:t>28.11.2012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8323482-DD0A-45BF-B763-BDFA95519F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9921757-277B-4FEF-A473-DEA267D61971}" type="datetimeFigureOut">
              <a:rPr lang="ru-RU" smtClean="0"/>
              <a:pPr/>
              <a:t>28.11.2012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8323482-DD0A-45BF-B763-BDFA95519F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25000"/>
                  </a:schemeClr>
                </a:solidFill>
              </a:rPr>
              <a:t>ВИКТОРИНА</a:t>
            </a:r>
            <a:br>
              <a:rPr lang="ru-RU" b="1" dirty="0" smtClean="0">
                <a:solidFill>
                  <a:schemeClr val="tx2">
                    <a:lumMod val="25000"/>
                  </a:schemeClr>
                </a:solidFill>
              </a:rPr>
            </a:br>
            <a:r>
              <a:rPr lang="ru-RU" b="1" dirty="0" smtClean="0">
                <a:solidFill>
                  <a:schemeClr val="tx2">
                    <a:lumMod val="25000"/>
                  </a:schemeClr>
                </a:solidFill>
              </a:rPr>
              <a:t>«ОВОЩИ»</a:t>
            </a:r>
            <a:endParaRPr lang="ru-RU" b="1" dirty="0">
              <a:solidFill>
                <a:schemeClr val="tx2">
                  <a:lumMod val="25000"/>
                </a:schemeClr>
              </a:solidFill>
            </a:endParaRPr>
          </a:p>
        </p:txBody>
      </p:sp>
      <p:pic>
        <p:nvPicPr>
          <p:cNvPr id="5" name="Рисунок 4" descr="ovoshi_detya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670" y="1643050"/>
            <a:ext cx="5333344" cy="45720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свекл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59980" y="2060188"/>
            <a:ext cx="3160900" cy="2040872"/>
          </a:xfrm>
          <a:prstGeom prst="rect">
            <a:avLst/>
          </a:prstGeom>
        </p:spPr>
      </p:pic>
      <p:pic>
        <p:nvPicPr>
          <p:cNvPr id="6" name="Рисунок 5" descr="помидор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4191001" y="2166925"/>
            <a:ext cx="3190870" cy="1857368"/>
          </a:xfrm>
          <a:prstGeom prst="rect">
            <a:avLst/>
          </a:prstGeom>
        </p:spPr>
      </p:pic>
      <p:pic>
        <p:nvPicPr>
          <p:cNvPr id="7" name="Рисунок 6" descr="1 груша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9454" y="1571612"/>
            <a:ext cx="1704976" cy="3143272"/>
          </a:xfrm>
          <a:prstGeom prst="rect">
            <a:avLst/>
          </a:prstGeom>
        </p:spPr>
      </p:pic>
      <p:sp>
        <p:nvSpPr>
          <p:cNvPr id="8" name="Умножение 7"/>
          <p:cNvSpPr/>
          <p:nvPr/>
        </p:nvSpPr>
        <p:spPr>
          <a:xfrm>
            <a:off x="7000892" y="1500174"/>
            <a:ext cx="1628780" cy="285752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баклажан 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3174" y="1500174"/>
            <a:ext cx="2000264" cy="3143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7" name="Содержимое 6" descr="2012-11-22 16.18.0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286380" y="3643314"/>
            <a:ext cx="3357586" cy="2472949"/>
          </a:xfrm>
        </p:spPr>
      </p:pic>
      <p:pic>
        <p:nvPicPr>
          <p:cNvPr id="6" name="Содержимое 5" descr="sebze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214942" y="714356"/>
            <a:ext cx="3429024" cy="2357454"/>
          </a:xfrm>
        </p:spPr>
      </p:pic>
      <p:pic>
        <p:nvPicPr>
          <p:cNvPr id="1026" name="Picture 2" descr="C:\Users\HP\Pictures\2012-11-28 08.39.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500042"/>
            <a:ext cx="4125527" cy="6000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84797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25000"/>
                  </a:schemeClr>
                </a:solidFill>
              </a:rPr>
              <a:t>Не барашек и не кот,</a:t>
            </a:r>
            <a:br>
              <a:rPr lang="ru-RU" dirty="0" smtClean="0">
                <a:solidFill>
                  <a:schemeClr val="tx2">
                    <a:lumMod val="25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lumMod val="25000"/>
                  </a:schemeClr>
                </a:solidFill>
              </a:rPr>
              <a:t>Носит шубу целый год.</a:t>
            </a:r>
            <a:br>
              <a:rPr lang="ru-RU" dirty="0" smtClean="0">
                <a:solidFill>
                  <a:schemeClr val="tx2">
                    <a:lumMod val="25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lumMod val="25000"/>
                  </a:schemeClr>
                </a:solidFill>
              </a:rPr>
              <a:t>Шуба серая для лета,</a:t>
            </a:r>
            <a:br>
              <a:rPr lang="ru-RU" dirty="0" smtClean="0">
                <a:solidFill>
                  <a:schemeClr val="tx2">
                    <a:lumMod val="25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lumMod val="25000"/>
                  </a:schemeClr>
                </a:solidFill>
              </a:rPr>
              <a:t>Для зимы другого цвета???</a:t>
            </a:r>
            <a:br>
              <a:rPr lang="ru-RU" dirty="0" smtClean="0">
                <a:solidFill>
                  <a:schemeClr val="tx2">
                    <a:lumMod val="25000"/>
                  </a:schemeClr>
                </a:solidFill>
              </a:rPr>
            </a:br>
            <a:endParaRPr lang="ru-RU" dirty="0">
              <a:solidFill>
                <a:schemeClr val="tx2">
                  <a:lumMod val="25000"/>
                </a:schemeClr>
              </a:solidFill>
            </a:endParaRPr>
          </a:p>
        </p:txBody>
      </p:sp>
      <p:pic>
        <p:nvPicPr>
          <p:cNvPr id="7" name="Рисунок 6" descr="rabit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3636" y="3444882"/>
            <a:ext cx="3571868" cy="34131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3205162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tx2">
                    <a:lumMod val="25000"/>
                  </a:schemeClr>
                </a:solidFill>
              </a:rPr>
              <a:t>ИГРА « ПОДСКАЖИ СЛОВЕЧКО»</a:t>
            </a:r>
            <a:endParaRPr lang="ru-RU" sz="4000" b="1" dirty="0">
              <a:solidFill>
                <a:schemeClr val="tx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ru-RU" sz="35000" b="1" dirty="0" smtClean="0">
                <a:solidFill>
                  <a:srgbClr val="FF0000"/>
                </a:solidFill>
              </a:rPr>
              <a:t>   ?</a:t>
            </a:r>
            <a:endParaRPr lang="ru-RU" sz="35000" b="1" dirty="0">
              <a:solidFill>
                <a:srgbClr val="FF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06215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/>
              <a:t>Я ОРАНЖЕВА, СОЧНА</a:t>
            </a:r>
            <a:br>
              <a:rPr lang="ru-RU" sz="3200" b="1" dirty="0" smtClean="0"/>
            </a:br>
            <a:r>
              <a:rPr lang="ru-RU" sz="3200" b="1" dirty="0" smtClean="0"/>
              <a:t>Я ПОЛЕЗНА И ВКУСНА</a:t>
            </a:r>
            <a:br>
              <a:rPr lang="ru-RU" sz="3200" b="1" dirty="0" smtClean="0"/>
            </a:br>
            <a:r>
              <a:rPr lang="ru-RU" sz="3200" b="1" dirty="0" smtClean="0"/>
              <a:t>ОГОРОДНИКОВ ЛЮБОВЬ</a:t>
            </a:r>
            <a:br>
              <a:rPr lang="ru-RU" sz="3200" b="1" dirty="0" smtClean="0"/>
            </a:br>
            <a:r>
              <a:rPr lang="ru-RU" sz="3200" b="1" dirty="0" smtClean="0"/>
              <a:t>УРОЖАЙНАЯ…</a:t>
            </a:r>
            <a:endParaRPr lang="ru-RU" sz="3200" dirty="0"/>
          </a:p>
        </p:txBody>
      </p:sp>
      <p:pic>
        <p:nvPicPr>
          <p:cNvPr id="5" name="Рисунок 4" descr="мОрковь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298" y="2214554"/>
            <a:ext cx="4548202" cy="4048136"/>
          </a:xfrm>
          <a:prstGeom prst="rect">
            <a:avLst/>
          </a:prstGeom>
        </p:spPr>
      </p:pic>
      <p:pic>
        <p:nvPicPr>
          <p:cNvPr id="7" name="Рисунок 6" descr="rabit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3636" y="3444882"/>
            <a:ext cx="3571868" cy="34131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13359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>
                <a:solidFill>
                  <a:schemeClr val="tx2">
                    <a:lumMod val="25000"/>
                  </a:schemeClr>
                </a:solidFill>
              </a:rPr>
              <a:t>СТОИТ В ПОЛЕ ДОЧКА -</a:t>
            </a:r>
            <a:br>
              <a:rPr lang="ru-RU" sz="3200" dirty="0" smtClean="0">
                <a:solidFill>
                  <a:schemeClr val="tx2">
                    <a:lumMod val="25000"/>
                  </a:schemeClr>
                </a:solidFill>
              </a:rPr>
            </a:br>
            <a:r>
              <a:rPr lang="ru-RU" sz="3200" dirty="0" smtClean="0">
                <a:solidFill>
                  <a:schemeClr val="tx2">
                    <a:lumMod val="25000"/>
                  </a:schemeClr>
                </a:solidFill>
              </a:rPr>
              <a:t>ТРИДЦАТЬ ТРИ ПЛАТОЧКА</a:t>
            </a:r>
            <a:br>
              <a:rPr lang="ru-RU" sz="3200" dirty="0" smtClean="0">
                <a:solidFill>
                  <a:schemeClr val="tx2">
                    <a:lumMod val="25000"/>
                  </a:schemeClr>
                </a:solidFill>
              </a:rPr>
            </a:br>
            <a:r>
              <a:rPr lang="ru-RU" sz="3200" dirty="0" smtClean="0">
                <a:solidFill>
                  <a:schemeClr val="tx2">
                    <a:lumMod val="25000"/>
                  </a:schemeClr>
                </a:solidFill>
              </a:rPr>
              <a:t>ПРИСКАКАЛ ЗАЙЧИШКА</a:t>
            </a:r>
            <a:br>
              <a:rPr lang="ru-RU" sz="3200" dirty="0" smtClean="0">
                <a:solidFill>
                  <a:schemeClr val="tx2">
                    <a:lumMod val="25000"/>
                  </a:schemeClr>
                </a:solidFill>
              </a:rPr>
            </a:br>
            <a:r>
              <a:rPr lang="ru-RU" sz="3200" dirty="0" smtClean="0">
                <a:solidFill>
                  <a:schemeClr val="tx2">
                    <a:lumMod val="25000"/>
                  </a:schemeClr>
                </a:solidFill>
              </a:rPr>
              <a:t>ОСТАЛАСЬ КОЧЕРЫЖКА.</a:t>
            </a:r>
            <a:endParaRPr lang="ru-RU" sz="3200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ru-RU" sz="35000" dirty="0" smtClean="0">
                <a:solidFill>
                  <a:srgbClr val="FF0000"/>
                </a:solidFill>
              </a:rPr>
              <a:t>   </a:t>
            </a:r>
            <a:r>
              <a:rPr lang="ru-RU" sz="35000" b="1" dirty="0" smtClean="0">
                <a:solidFill>
                  <a:srgbClr val="FF0000"/>
                </a:solidFill>
              </a:rPr>
              <a:t>?</a:t>
            </a:r>
            <a:endParaRPr lang="ru-RU" sz="35000" b="1" dirty="0">
              <a:solidFill>
                <a:srgbClr val="FF0000"/>
              </a:solidFill>
            </a:endParaRPr>
          </a:p>
        </p:txBody>
      </p:sp>
      <p:pic>
        <p:nvPicPr>
          <p:cNvPr id="7" name="Содержимое 3" descr="капуст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9875" y="2571750"/>
            <a:ext cx="3524250" cy="3524250"/>
          </a:xfrm>
          <a:prstGeom prst="rect">
            <a:avLst/>
          </a:prstGeom>
        </p:spPr>
      </p:pic>
      <p:pic>
        <p:nvPicPr>
          <p:cNvPr id="8" name="Рисунок 7" descr="rabit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3636" y="3444882"/>
            <a:ext cx="3571868" cy="34131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435771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5000" b="1" dirty="0" smtClean="0">
                <a:solidFill>
                  <a:srgbClr val="FF0000"/>
                </a:solidFill>
              </a:rPr>
              <a:t>   ?</a:t>
            </a:r>
            <a:endParaRPr lang="ru-RU" sz="35000" b="1" dirty="0">
              <a:solidFill>
                <a:srgbClr val="FF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91927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chemeClr val="tx2">
                    <a:lumMod val="25000"/>
                  </a:schemeClr>
                </a:solidFill>
              </a:rPr>
              <a:t>Сидит дед,</a:t>
            </a:r>
            <a:br>
              <a:rPr lang="ru-RU" sz="3600" b="1" dirty="0" smtClean="0">
                <a:solidFill>
                  <a:schemeClr val="tx2">
                    <a:lumMod val="25000"/>
                  </a:schemeClr>
                </a:solidFill>
              </a:rPr>
            </a:br>
            <a:r>
              <a:rPr lang="ru-RU" sz="3600" b="1" dirty="0" smtClean="0">
                <a:solidFill>
                  <a:schemeClr val="tx2">
                    <a:lumMod val="25000"/>
                  </a:schemeClr>
                </a:solidFill>
              </a:rPr>
              <a:t>Во сто шуб одет.</a:t>
            </a:r>
            <a:br>
              <a:rPr lang="ru-RU" sz="3600" b="1" dirty="0" smtClean="0">
                <a:solidFill>
                  <a:schemeClr val="tx2">
                    <a:lumMod val="25000"/>
                  </a:schemeClr>
                </a:solidFill>
              </a:rPr>
            </a:br>
            <a:r>
              <a:rPr lang="ru-RU" sz="3600" b="1" dirty="0" smtClean="0">
                <a:solidFill>
                  <a:schemeClr val="tx2">
                    <a:lumMod val="25000"/>
                  </a:schemeClr>
                </a:solidFill>
              </a:rPr>
              <a:t>Кто его раздевает,</a:t>
            </a:r>
            <a:br>
              <a:rPr lang="ru-RU" sz="3600" b="1" dirty="0" smtClean="0">
                <a:solidFill>
                  <a:schemeClr val="tx2">
                    <a:lumMod val="25000"/>
                  </a:schemeClr>
                </a:solidFill>
              </a:rPr>
            </a:br>
            <a:r>
              <a:rPr lang="ru-RU" sz="3600" b="1" dirty="0" smtClean="0">
                <a:solidFill>
                  <a:schemeClr val="tx2">
                    <a:lumMod val="25000"/>
                  </a:schemeClr>
                </a:solidFill>
              </a:rPr>
              <a:t>Тот слезы проливает</a:t>
            </a:r>
            <a:endParaRPr lang="ru-RU" sz="3600" b="1" dirty="0">
              <a:solidFill>
                <a:schemeClr val="tx2">
                  <a:lumMod val="25000"/>
                </a:schemeClr>
              </a:solidFill>
            </a:endParaRPr>
          </a:p>
        </p:txBody>
      </p:sp>
      <p:pic>
        <p:nvPicPr>
          <p:cNvPr id="8" name="Рисунок 7" descr="лук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08" y="2571744"/>
            <a:ext cx="4953008" cy="3714756"/>
          </a:xfrm>
          <a:prstGeom prst="rect">
            <a:avLst/>
          </a:prstGeom>
        </p:spPr>
      </p:pic>
      <p:pic>
        <p:nvPicPr>
          <p:cNvPr id="9" name="Рисунок 8" descr="rabit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0760" y="3500438"/>
            <a:ext cx="3812771" cy="36433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Заяц в чудо-огороде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357166"/>
            <a:ext cx="8245594" cy="60247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000132"/>
          </a:xfrm>
          <a:noFill/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2">
                    <a:lumMod val="25000"/>
                  </a:schemeClr>
                </a:solidFill>
              </a:rPr>
              <a:t>Игра «ЧТО ЛИШНЕЕ?»</a:t>
            </a:r>
            <a:endParaRPr lang="ru-RU" b="1" dirty="0">
              <a:solidFill>
                <a:schemeClr val="tx2">
                  <a:lumMod val="25000"/>
                </a:schemeClr>
              </a:solidFill>
            </a:endParaRPr>
          </a:p>
        </p:txBody>
      </p:sp>
      <p:pic>
        <p:nvPicPr>
          <p:cNvPr id="3" name="Рисунок 2" descr="баклажан 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2285992"/>
            <a:ext cx="1631529" cy="3000396"/>
          </a:xfrm>
          <a:prstGeom prst="rect">
            <a:avLst/>
          </a:prstGeom>
        </p:spPr>
      </p:pic>
      <p:pic>
        <p:nvPicPr>
          <p:cNvPr id="4" name="Рисунок 3" descr="капуст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5984" y="2285972"/>
            <a:ext cx="1857388" cy="3000416"/>
          </a:xfrm>
          <a:prstGeom prst="rect">
            <a:avLst/>
          </a:prstGeom>
        </p:spPr>
      </p:pic>
      <p:pic>
        <p:nvPicPr>
          <p:cNvPr id="5" name="Рисунок 4" descr="мОрковь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6248" y="2285992"/>
            <a:ext cx="1833558" cy="2928958"/>
          </a:xfrm>
          <a:prstGeom prst="rect">
            <a:avLst/>
          </a:prstGeom>
        </p:spPr>
      </p:pic>
      <p:pic>
        <p:nvPicPr>
          <p:cNvPr id="6" name="Рисунок 5" descr="бананы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57950" y="2285992"/>
            <a:ext cx="2229782" cy="2928958"/>
          </a:xfrm>
          <a:prstGeom prst="rect">
            <a:avLst/>
          </a:prstGeom>
        </p:spPr>
      </p:pic>
      <p:sp>
        <p:nvSpPr>
          <p:cNvPr id="7" name="Умножение 6"/>
          <p:cNvSpPr/>
          <p:nvPr/>
        </p:nvSpPr>
        <p:spPr>
          <a:xfrm>
            <a:off x="6072198" y="2285992"/>
            <a:ext cx="2700350" cy="270035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огурцы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1571612"/>
            <a:ext cx="1623115" cy="2733690"/>
          </a:xfrm>
          <a:prstGeom prst="rect">
            <a:avLst/>
          </a:prstGeom>
        </p:spPr>
      </p:pic>
      <p:pic>
        <p:nvPicPr>
          <p:cNvPr id="6" name="Рисунок 5" descr="тыкв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29454" y="1714488"/>
            <a:ext cx="1714512" cy="2500329"/>
          </a:xfrm>
          <a:prstGeom prst="rect">
            <a:avLst/>
          </a:prstGeom>
        </p:spPr>
      </p:pic>
      <p:pic>
        <p:nvPicPr>
          <p:cNvPr id="7" name="Рисунок 6" descr="перец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29190" y="1643050"/>
            <a:ext cx="1643073" cy="2654062"/>
          </a:xfrm>
          <a:prstGeom prst="rect">
            <a:avLst/>
          </a:prstGeom>
        </p:spPr>
      </p:pic>
      <p:pic>
        <p:nvPicPr>
          <p:cNvPr id="8" name="Рисунок 7" descr="груш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57422" y="1571612"/>
            <a:ext cx="2285989" cy="2714624"/>
          </a:xfrm>
          <a:prstGeom prst="rect">
            <a:avLst/>
          </a:prstGeom>
        </p:spPr>
      </p:pic>
      <p:sp>
        <p:nvSpPr>
          <p:cNvPr id="9" name="Умножение 8"/>
          <p:cNvSpPr/>
          <p:nvPr/>
        </p:nvSpPr>
        <p:spPr>
          <a:xfrm>
            <a:off x="2643174" y="1428736"/>
            <a:ext cx="1928826" cy="302169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9696</TotalTime>
  <Words>31</Words>
  <Application>Microsoft Office PowerPoint</Application>
  <PresentationFormat>Экран (4:3)</PresentationFormat>
  <Paragraphs>11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Бумажная</vt:lpstr>
      <vt:lpstr>ВИКТОРИНА «ОВОЩИ»</vt:lpstr>
      <vt:lpstr>Не барашек и не кот, Носит шубу целый год. Шуба серая для лета, Для зимы другого цвета??? </vt:lpstr>
      <vt:lpstr>ИГРА « ПОДСКАЖИ СЛОВЕЧКО»</vt:lpstr>
      <vt:lpstr>Я ОРАНЖЕВА, СОЧНА Я ПОЛЕЗНА И ВКУСНА ОГОРОДНИКОВ ЛЮБОВЬ УРОЖАЙНАЯ…</vt:lpstr>
      <vt:lpstr> СТОИТ В ПОЛЕ ДОЧКА - ТРИДЦАТЬ ТРИ ПЛАТОЧКА ПРИСКАКАЛ ЗАЙЧИШКА ОСТАЛАСЬ КОЧЕРЫЖКА.</vt:lpstr>
      <vt:lpstr>Сидит дед, Во сто шуб одет. Кто его раздевает, Тот слезы проливает</vt:lpstr>
      <vt:lpstr>Слайд 7</vt:lpstr>
      <vt:lpstr>Игра «ЧТО ЛИШНЕЕ?»</vt:lpstr>
      <vt:lpstr>Слайд 9</vt:lpstr>
      <vt:lpstr>Слайд 10</vt:lpstr>
      <vt:lpstr> 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«ОВОЩИ»</dc:title>
  <dc:creator>HP</dc:creator>
  <cp:lastModifiedBy>HP</cp:lastModifiedBy>
  <cp:revision>113</cp:revision>
  <dcterms:created xsi:type="dcterms:W3CDTF">2012-10-09T09:14:27Z</dcterms:created>
  <dcterms:modified xsi:type="dcterms:W3CDTF">2012-11-28T06:21:09Z</dcterms:modified>
</cp:coreProperties>
</file>