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BBCF6E-C2D9-4FC5-BEF0-A6FC0D8DC71E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056563-7488-4709-9D5A-F63AA2BFE6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Воспитатель Максимова </a:t>
            </a:r>
            <a:r>
              <a:rPr lang="ru-RU" dirty="0" err="1" smtClean="0"/>
              <a:t>лидия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группа «Ёлочка»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1844824"/>
            <a:ext cx="8458200" cy="187220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Экоподелка – Гусеница Маня и </a:t>
            </a:r>
            <a:r>
              <a:rPr lang="ru-RU" sz="5400" b="1" dirty="0" err="1" smtClean="0"/>
              <a:t>Чунга-Чанга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83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3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Теперь остается замочить травянчика в воде на несколько часов, чтобы он впитал в себя воду. И после этого периодически поливать, чтобы он постоянно был во влажном состоянии.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Фото183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 это на 4 день</a:t>
            </a:r>
          </a:p>
          <a:p>
            <a:endParaRPr lang="ru-RU" dirty="0"/>
          </a:p>
        </p:txBody>
      </p:sp>
      <p:pic>
        <p:nvPicPr>
          <p:cNvPr id="6" name="Рисунок 5" descr="Фото18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2132856"/>
            <a:ext cx="3579862" cy="42930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наши </a:t>
            </a:r>
            <a:r>
              <a:rPr lang="ru-RU" dirty="0" err="1" smtClean="0"/>
              <a:t>травянчики</a:t>
            </a:r>
            <a:r>
              <a:rPr lang="ru-RU" dirty="0" smtClean="0"/>
              <a:t> через 8 дней.</a:t>
            </a:r>
            <a:endParaRPr lang="ru-RU" dirty="0"/>
          </a:p>
        </p:txBody>
      </p:sp>
      <p:pic>
        <p:nvPicPr>
          <p:cNvPr id="5" name="Содержимое 4" descr="Фото193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93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92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21581" y="2390775"/>
            <a:ext cx="2357437" cy="3143250"/>
          </a:xfrm>
        </p:spPr>
      </p:pic>
      <p:pic>
        <p:nvPicPr>
          <p:cNvPr id="6" name="Содержимое 5" descr="Фото1921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Через 14 дней</a:t>
            </a:r>
            <a:endParaRPr lang="ru-RU" dirty="0"/>
          </a:p>
        </p:txBody>
      </p:sp>
      <p:pic>
        <p:nvPicPr>
          <p:cNvPr id="7" name="Содержимое 6" descr="Фото19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Содержимое 7" descr="Фото19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 стрижки</a:t>
            </a:r>
            <a:endParaRPr lang="ru-RU" dirty="0"/>
          </a:p>
        </p:txBody>
      </p:sp>
      <p:pic>
        <p:nvPicPr>
          <p:cNvPr id="5" name="Содержимое 4" descr="Фото19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Фото198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98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9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89706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63889" y="1916832"/>
            <a:ext cx="2520280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/>
              <a:t>давно горела желанием сделать  травянчика  своими руками, потому что с виду казалось, что ничего сложного в его изготовлении нет.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Вот мы с ребятами и взялись за это. </a:t>
            </a:r>
          </a:p>
          <a:p>
            <a:r>
              <a:rPr lang="ru-RU" dirty="0" smtClean="0"/>
              <a:t>Для изготовления травянчика нам понадобится:</a:t>
            </a:r>
            <a:br>
              <a:rPr lang="ru-RU" dirty="0" smtClean="0"/>
            </a:br>
            <a:r>
              <a:rPr lang="ru-RU" dirty="0" smtClean="0"/>
              <a:t>•опилки (купили в зоомагазине)</a:t>
            </a:r>
            <a:br>
              <a:rPr lang="ru-RU" dirty="0" smtClean="0"/>
            </a:br>
            <a:r>
              <a:rPr lang="ru-RU" dirty="0" smtClean="0"/>
              <a:t>•семена газонной травы</a:t>
            </a:r>
          </a:p>
          <a:p>
            <a:pPr>
              <a:buNone/>
            </a:pPr>
            <a:r>
              <a:rPr lang="ru-RU" dirty="0" smtClean="0"/>
              <a:t>       садовую землю</a:t>
            </a:r>
            <a:br>
              <a:rPr lang="ru-RU" dirty="0" smtClean="0"/>
            </a:br>
            <a:r>
              <a:rPr lang="ru-RU" dirty="0" smtClean="0"/>
              <a:t>•старые капроновые чулки 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Фото181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148064" y="1772816"/>
            <a:ext cx="3543300" cy="4724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 кипит  дружно!!!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Отрезаем от чулка небольшой кусочек и зашиваем одну сторону, затягиваем.</a:t>
            </a:r>
            <a:br>
              <a:rPr lang="ru-RU" dirty="0" smtClean="0"/>
            </a:br>
            <a:r>
              <a:rPr lang="ru-RU" dirty="0" smtClean="0"/>
              <a:t>Насыпаем горсточку семян, а потом засыпаем землю и опилки. Семена желательно распределить в том месте, где вы планируете, чтобы у вас росла травка.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Фото1819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8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1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515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68760"/>
            <a:ext cx="4191000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Затягиваем ниткой и с иголкой вторую сторону. Лишний кончик отрезаем. </a:t>
            </a:r>
            <a:br>
              <a:rPr lang="ru-RU" dirty="0" smtClean="0"/>
            </a:br>
            <a:r>
              <a:rPr lang="ru-RU" dirty="0" smtClean="0"/>
              <a:t>А теперь начинаем формировать будущего травянчика. Да. забыла сказать, что для стягивания приготовьте небольшие отрезки того же капрона. Сделали, например, носик, завязали, затянули и лишнее отрезали. И так все что хотите: носики, ушки, лапки...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Глазки мы приклеили покупные. Потом начинаем красить. Мы красили обычной гуашью, но я ее вам не рекомендую. Все таки лучше взять акриловые краски, они не будут потом пачкать руки и посуду.</a:t>
            </a:r>
            <a:br>
              <a:rPr lang="ru-RU" dirty="0" smtClean="0"/>
            </a:br>
            <a:r>
              <a:rPr lang="ru-RU" dirty="0" smtClean="0"/>
              <a:t>Вот, что должно в итоге получится.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Фото185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36096" y="4221088"/>
            <a:ext cx="2016224" cy="24482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раскрасили гуашью смешенной с ПВА</a:t>
            </a:r>
            <a:endParaRPr lang="ru-RU" dirty="0"/>
          </a:p>
        </p:txBody>
      </p:sp>
      <p:pic>
        <p:nvPicPr>
          <p:cNvPr id="5" name="Содержимое 4" descr="Фото18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23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82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2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82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2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Фото182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Фото183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</TotalTime>
  <Words>168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Воспитатель Максимова лидия николаевна  группа «Ёлочка»</vt:lpstr>
      <vt:lpstr> давно горела желанием сделать  травянчика  своими руками, потому что с виду казалось, что ничего сложного в его изготовлении нет. </vt:lpstr>
      <vt:lpstr>Работа  кипит  дружно!!! </vt:lpstr>
      <vt:lpstr>Слайд 4</vt:lpstr>
      <vt:lpstr>Слайд 5</vt:lpstr>
      <vt:lpstr>Мы раскрасили гуашью смешенной с ПВА</vt:lpstr>
      <vt:lpstr>Слайд 7</vt:lpstr>
      <vt:lpstr>Слайд 8</vt:lpstr>
      <vt:lpstr>Слайд 9</vt:lpstr>
      <vt:lpstr>Слайд 10</vt:lpstr>
      <vt:lpstr>Теперь остается замочить травянчика в воде на несколько часов, чтобы он впитал в себя воду. И после этого периодически поливать, чтобы он постоянно был во влажном состоянии. </vt:lpstr>
      <vt:lpstr>А это наши травянчики через 8 дней.</vt:lpstr>
      <vt:lpstr>Слайд 13</vt:lpstr>
      <vt:lpstr>Через 14 дней</vt:lpstr>
      <vt:lpstr>После стрижки</vt:lpstr>
      <vt:lpstr>Слайд 16</vt:lpstr>
      <vt:lpstr>Слайд 17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Максимова лидия николаевна  группа «Ёлочка»</dc:title>
  <dc:creator>1</dc:creator>
  <cp:lastModifiedBy>1</cp:lastModifiedBy>
  <cp:revision>8</cp:revision>
  <dcterms:created xsi:type="dcterms:W3CDTF">2013-03-20T16:06:36Z</dcterms:created>
  <dcterms:modified xsi:type="dcterms:W3CDTF">2013-03-27T16:22:45Z</dcterms:modified>
</cp:coreProperties>
</file>