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23715-9C72-4F1C-8DBE-145C4BBCFBA5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D5B88-2811-487A-86AD-EF75B26CB51E}" type="pres">
      <dgm:prSet presAssocID="{D4323715-9C72-4F1C-8DBE-145C4BBCFB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645A3-9D14-4DB4-9A38-08FA9E451A1C}" type="presOf" srcId="{D4323715-9C72-4F1C-8DBE-145C4BBCFBA5}" destId="{26BD5B88-2811-487A-86AD-EF75B26CB51E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24D814-19BB-4697-B88E-5DB294CCD59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A3DF66-EBAE-4D14-A7A0-F769D368E4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Raster\Trees &amp; Leaves\Leaves\Leaf 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42918"/>
            <a:ext cx="4429156" cy="429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1571604" y="4143380"/>
            <a:ext cx="2946796" cy="875094"/>
            <a:chOff x="1322" y="558601"/>
            <a:chExt cx="2946796" cy="2946796"/>
          </a:xfrm>
        </p:grpSpPr>
        <p:sp>
          <p:nvSpPr>
            <p:cNvPr id="6" name="Стрелка вниз 5"/>
            <p:cNvSpPr/>
            <p:nvPr/>
          </p:nvSpPr>
          <p:spPr>
            <a:xfrm rot="16200000">
              <a:off x="1322" y="558601"/>
              <a:ext cx="2946796" cy="2946796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 вниз 4"/>
            <p:cNvSpPr/>
            <p:nvPr/>
          </p:nvSpPr>
          <p:spPr>
            <a:xfrm rot="21600000">
              <a:off x="1323" y="1295299"/>
              <a:ext cx="2431107" cy="1473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429124" y="1500174"/>
            <a:ext cx="2946797" cy="803656"/>
            <a:chOff x="3147880" y="558601"/>
            <a:chExt cx="2946797" cy="2946796"/>
          </a:xfrm>
        </p:grpSpPr>
        <p:sp>
          <p:nvSpPr>
            <p:cNvPr id="10" name="Стрелка вниз 9"/>
            <p:cNvSpPr/>
            <p:nvPr/>
          </p:nvSpPr>
          <p:spPr>
            <a:xfrm rot="5400000">
              <a:off x="3147880" y="558601"/>
              <a:ext cx="2946796" cy="2946796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трелка вниз 4"/>
            <p:cNvSpPr/>
            <p:nvPr/>
          </p:nvSpPr>
          <p:spPr>
            <a:xfrm>
              <a:off x="3663570" y="1295300"/>
              <a:ext cx="2431107" cy="1473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428728" y="5000636"/>
            <a:ext cx="3000396" cy="5065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черешок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500694" y="785794"/>
            <a:ext cx="2643206" cy="560406"/>
          </a:xfrm>
        </p:spPr>
        <p:txBody>
          <a:bodyPr>
            <a:noAutofit/>
          </a:bodyPr>
          <a:lstStyle/>
          <a:p>
            <a:r>
              <a:rPr lang="ru-RU" sz="4800" b="0" dirty="0" smtClean="0">
                <a:solidFill>
                  <a:srgbClr val="FF0000"/>
                </a:solidFill>
              </a:rPr>
              <a:t>жилки</a:t>
            </a:r>
            <a:endParaRPr lang="ru-RU" sz="4800" b="0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197203" y="3071810"/>
            <a:ext cx="2946797" cy="857256"/>
            <a:chOff x="3147880" y="558601"/>
            <a:chExt cx="2946797" cy="2946796"/>
          </a:xfrm>
        </p:grpSpPr>
        <p:sp>
          <p:nvSpPr>
            <p:cNvPr id="13" name="Стрелка вниз 12"/>
            <p:cNvSpPr/>
            <p:nvPr/>
          </p:nvSpPr>
          <p:spPr>
            <a:xfrm rot="5400000">
              <a:off x="3147880" y="558601"/>
              <a:ext cx="2946796" cy="2946796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трелка вниз 4"/>
            <p:cNvSpPr/>
            <p:nvPr/>
          </p:nvSpPr>
          <p:spPr>
            <a:xfrm>
              <a:off x="3663570" y="1295300"/>
              <a:ext cx="2431107" cy="1473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8704" tIns="298704" rIns="298704" bIns="298704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J:\Raster\Trees &amp; Leaves\Trees\Trees 1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8657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858015" y="260350"/>
            <a:ext cx="18906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Зеленый цвет листьям придает особое вещество – хлорофилл. Но работает он только на свету. Поэтому летом, когда солнце светит долго – листья зеленые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ransition spd="slow" advTm="121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-fotki.yandex.ru/get/6619/36964975.859/0_8d5c7_3c0f1312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36"/>
            <a:ext cx="466725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g0.liveinternet.ru/images/attach/c/5/86/737/86737792_3291282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1857388" cy="2000264"/>
          </a:xfrm>
          <a:prstGeom prst="rect">
            <a:avLst/>
          </a:prstGeom>
          <a:noFill/>
        </p:spPr>
      </p:pic>
      <p:sp>
        <p:nvSpPr>
          <p:cNvPr id="2052" name="AutoShape 4" descr="http://img0.liveinternet.ru/images/attach/c/6/92/945/92945706_90801520_0_69a40_10dd2f64_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http://ds397.perm.ru/assets/images/img_Serg79_5020_0.jpg"/>
          <p:cNvPicPr/>
          <p:nvPr/>
        </p:nvPicPr>
        <p:blipFill>
          <a:blip r:embed="rId4" cstate="print"/>
          <a:srcRect l="26875" t="15172" r="24375"/>
          <a:stretch>
            <a:fillRect/>
          </a:stretch>
        </p:blipFill>
        <p:spPr bwMode="auto">
          <a:xfrm>
            <a:off x="785786" y="357166"/>
            <a:ext cx="742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s397.perm.ru/assets/images/img_Serg79_5020_0.jpg"/>
          <p:cNvPicPr/>
          <p:nvPr/>
        </p:nvPicPr>
        <p:blipFill>
          <a:blip r:embed="rId4" cstate="print"/>
          <a:srcRect l="26875" t="15172" r="24375"/>
          <a:stretch>
            <a:fillRect/>
          </a:stretch>
        </p:blipFill>
        <p:spPr bwMode="auto">
          <a:xfrm>
            <a:off x="2428860" y="214290"/>
            <a:ext cx="742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s397.perm.ru/assets/images/img_Serg79_5020_0.jpg"/>
          <p:cNvPicPr/>
          <p:nvPr/>
        </p:nvPicPr>
        <p:blipFill>
          <a:blip r:embed="rId4" cstate="print"/>
          <a:srcRect l="26875" t="15172" r="24375"/>
          <a:stretch>
            <a:fillRect/>
          </a:stretch>
        </p:blipFill>
        <p:spPr bwMode="auto">
          <a:xfrm>
            <a:off x="1785918" y="1142984"/>
            <a:ext cx="7429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J:\Raster\Trees &amp; Leaves\Leaves\Leaf 6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00306"/>
            <a:ext cx="21907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 flipH="1">
            <a:off x="1214414" y="5072074"/>
            <a:ext cx="357190" cy="4318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a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357818" y="4714884"/>
            <a:ext cx="504825" cy="55403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08" y="3143248"/>
            <a:ext cx="504825" cy="55403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3" descr="0_1ede1_a19846bf_X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00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26677015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29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жилки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</dc:creator>
  <cp:lastModifiedBy>м</cp:lastModifiedBy>
  <cp:revision>9</cp:revision>
  <dcterms:created xsi:type="dcterms:W3CDTF">2013-10-22T16:05:59Z</dcterms:created>
  <dcterms:modified xsi:type="dcterms:W3CDTF">2013-10-27T19:03:18Z</dcterms:modified>
</cp:coreProperties>
</file>