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56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64D9-9ED0-45D5-AED7-1687F8D9376E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04AA-12A5-42A4-9435-E75348F51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C82F-82B9-474C-A69F-2D0E4B589B0D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8CA4-E715-4336-9554-0C263ECAA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96733-9DC6-4520-9597-4A0FCCD6A311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2172-1374-4D22-BC9F-3166BF42D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3258-E896-4A21-948B-805424D627C6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D404-EA06-4F91-9460-D9FA41936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636D-31B6-4C5A-B59F-A18A03D4573E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9868-FB34-4459-A771-7AA2540C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A391-FC9C-4AE0-BD72-A62A18E4CD77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EF72-CCED-48B4-AF7C-A7F2D03AB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4A61-D01C-414A-9D63-39231833B654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5C0A-8387-463E-9F5F-275DB3718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A677-7722-452C-B3D2-B1CCE782573D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012A-B9D0-4ED7-9ECD-23921DF8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CE40-6464-402C-8D70-E0FB3D0A8961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B43C-FF81-4356-B6FC-EC721069D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DE27-3B2E-4EA1-B8D1-8658C495117B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7FBF-B5A6-4DFD-961A-5A8D527E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FE63-5764-4463-8F7A-54493008F8FC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F34A-0B51-4774-BFD2-74C4BD1F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6C0FB-88EC-497A-BA17-928923566076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BBB81-8F09-46EE-A5D2-6DD8B277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3;&#1040;&#1058;&#1040;&#1064;&#1040;\&#1055;&#1088;&#1077;&#1079;&#1077;&#1085;&#1090;&#1072;&#1094;&#1080;&#1080;\&#1059;&#1088;&#1086;&#1078;&#1072;&#1081;&#1085;&#1072;&#1103;\&#1053;&#1077;&#1080;&#1079;&#1074;&#1077;&#1089;&#1090;&#1085;&#1099;&#1081;%20&#1072;&#1088;&#1090;&#1080;&#1089;&#1090;%20-%2017%20-%20&#1053;&#1077;&#1080;&#1079;&#1074;&#1077;&#1089;&#1085;&#1099;&#1081;%20&#1079;&#1072;&#1075;&#1086;&#1083;&#1086;&#1074;&#1086;&#1082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3;&#1040;&#1058;&#1040;&#1064;&#1040;\&#1055;&#1088;&#1077;&#1079;&#1077;&#1085;&#1090;&#1072;&#1094;&#1080;&#1080;\&#1059;&#1088;&#1086;&#1078;&#1072;&#1081;&#1085;&#1072;&#1103;\&#1053;&#1077;&#1080;&#1079;&#1074;&#1077;&#1089;&#1090;&#1085;&#1099;&#1081;%20&#1072;&#1088;&#1090;&#1080;&#1089;&#1090;%20-%2017%20-%20&#1053;&#1077;&#1080;&#1079;&#1074;&#1077;&#1089;&#1085;&#1099;&#1081;%20&#1079;&#1072;&#1075;&#1086;&#1083;&#1086;&#1074;&#1086;&#108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6db7078539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5813" y="3286125"/>
            <a:ext cx="70008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984807"/>
                </a:solidFill>
                <a:latin typeface="Monotype Corsiva" pitchFamily="66" charset="0"/>
                <a:cs typeface="Times New Roman" pitchFamily="18" charset="0"/>
              </a:rPr>
              <a:t>ОСЕНЬ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857875" y="5484813"/>
            <a:ext cx="32861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Автор: Орлова Светлана Викторовна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311686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813" y="1000125"/>
            <a:ext cx="457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зато созрела свёкла.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сентябрьских садах Много яблок на ветвях. Что к зиме мы собираем? Как его мы называем? (Урожай)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1360660330_mp3-1-kopiy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214438"/>
            <a:ext cx="4786312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Неизвестный артист - 17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004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жа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1-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714356"/>
            <a:ext cx="5334000" cy="560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se-pro-kabach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04800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29911736_refrnsru_1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-214338"/>
            <a:ext cx="1928794" cy="2760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ного горох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69847" y="4714860"/>
            <a:ext cx="2974153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a301c25e16e7b4d5f3d0ede5586022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51388"/>
            <a:ext cx="2406348" cy="1806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d4f66b5-de1f-4d0c-9612-aa538f358f0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2143116"/>
            <a:ext cx="2071702" cy="1672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ime-on-white-wallpapers_13086_1600x120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2844" y="3643314"/>
            <a:ext cx="200023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ict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72330" y="2143116"/>
            <a:ext cx="2143125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6215 0.5039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375 L -0.4026 0.31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4746 L -0.5323 0.1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-0.03912 L -0.2507 -0.35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2012-02-24_19092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207170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84456635_patat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2285993"/>
            <a:ext cx="2047873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abbage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85728"/>
            <a:ext cx="1707243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fdbc895309b63d5e5b2a6bd9e834c46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4572008"/>
            <a:ext cx="2381245" cy="1785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329911736_refrnsru_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10" y="2428868"/>
            <a:ext cx="1357306" cy="1809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142875" y="285750"/>
            <a:ext cx="2428875" cy="178593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5750" y="2428875"/>
            <a:ext cx="2143125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окон, ни дверей-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Полна горница людей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3071802" y="214290"/>
            <a:ext cx="2357454" cy="20002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50" y="4429125"/>
            <a:ext cx="2214563" cy="192881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43625" y="2500313"/>
            <a:ext cx="2143125" cy="15001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88" y="4857750"/>
            <a:ext cx="2357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В десять одёжек плотно одет,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Часто приходит к нам на обед.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Но лишь за стол ты его позовёшь,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Сам не заметишь,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Как слёзы прольёшь. </a:t>
            </a:r>
          </a:p>
        </p:txBody>
      </p:sp>
      <p:pic>
        <p:nvPicPr>
          <p:cNvPr id="19" name="Рисунок 18" descr="0a301c25e16e7b4d5f3d0ede5586022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71802" y="4286256"/>
            <a:ext cx="257176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349266082_svekla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29322" y="4357694"/>
            <a:ext cx="235745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5929313" y="4429125"/>
            <a:ext cx="2286000" cy="21431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4688" y="4357688"/>
            <a:ext cx="2286000" cy="21431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57563" y="4929188"/>
            <a:ext cx="207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Красный нос в землю врос,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А зелёный хвост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Снаружи остался.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215063" y="2857500"/>
            <a:ext cx="1928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Что копали из земли,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Жарили, варили?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Что в золе мы испекли,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Ели да хвалили?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29000" y="785813"/>
            <a:ext cx="1928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Что за скрип, что за хруст?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Это что ещё за куст?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Как же быть без хруста,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Если я ...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285750" y="642938"/>
            <a:ext cx="21431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Вырастает он в земле,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Убирается к зиме.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Головой на лук похож.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Если только пожуёшь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Даже маленькую дольку —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Будет пахнуть долго-долго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много гороха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857884" y="357166"/>
            <a:ext cx="235745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Овал 29"/>
          <p:cNvSpPr/>
          <p:nvPr/>
        </p:nvSpPr>
        <p:spPr>
          <a:xfrm>
            <a:off x="5929322" y="285728"/>
            <a:ext cx="2286016" cy="18573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72188" y="85725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красном солнышке подсох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И рвётся из стручков </a:t>
            </a:r>
            <a:r>
              <a:rPr lang="ru-RU" sz="1200" b="1">
                <a:latin typeface="Calibri" pitchFamily="34" charset="0"/>
                <a:cs typeface="Times New Roman" pitchFamily="18" charset="0"/>
              </a:rPr>
              <a:t>...</a:t>
            </a:r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86500" y="492918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 землю вросло,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Сверху красно,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Посерёдке толсто,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под конец тонко.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6146" grpId="0"/>
      <p:bldP spid="11" grpId="0" animBg="1"/>
      <p:bldP spid="8" grpId="0" animBg="1"/>
      <p:bldP spid="6147" grpId="0"/>
      <p:bldP spid="6148" grpId="0"/>
      <p:bldP spid="6149" grpId="0"/>
      <p:bldP spid="26" grpId="0"/>
      <p:bldP spid="615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еизвестный артист - 17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1360660330_mp3-1-kopiy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8550" y="1231900"/>
            <a:ext cx="44069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000375" y="62865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Сентябрь 2013года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143</Words>
  <PresentationFormat>Экран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Orloff</cp:lastModifiedBy>
  <cp:revision>50</cp:revision>
  <dcterms:created xsi:type="dcterms:W3CDTF">2013-09-04T14:30:02Z</dcterms:created>
  <dcterms:modified xsi:type="dcterms:W3CDTF">2015-09-14T20:53:18Z</dcterms:modified>
</cp:coreProperties>
</file>