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26"/>
            <a:ext cx="81439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Доброе слово –</a:t>
            </a:r>
          </a:p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</a:t>
            </a:r>
          </a:p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ясный день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я хочу стать добрее, мне нужно научиться: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158162" cy="542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помогать там, где нужна моя помощь;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50030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понимать другого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3143248"/>
            <a:ext cx="452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заботиться о близких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786190"/>
            <a:ext cx="497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выручать друзей в беде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429132"/>
            <a:ext cx="297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 ссориться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07207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сочувствовать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71501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</a:t>
            </a:r>
            <a:r>
              <a:rPr lang="ru-RU" sz="3200" dirty="0" smtClean="0"/>
              <a:t>лыбаться тем, с кем общаешься.</a:t>
            </a:r>
            <a:endParaRPr lang="ru-RU" sz="3200" dirty="0"/>
          </a:p>
        </p:txBody>
      </p:sp>
      <p:pic>
        <p:nvPicPr>
          <p:cNvPr id="6146" name="Picture 2" descr="Мотиваторы про добро (26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5"/>
            <a:ext cx="3225779" cy="328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7  -0.029 -0.012  -0.044 -0.012  C -0.114 -0.012  -0.169 0.064  -0.169 0.156  C -0.169 0.24667  -0.114 0.32133  -0.044 0.32133  C -0.029 0.32133  -0.014 0.31733  0 0.31067  C -0.047 0.28667  -0.08 0.22667  -0.08 0.156  C -0.08 0.084  -0.047 0.024  0 0  Z" pathEditMode="relative" ptsTypes="">
                                      <p:cBhvr>
                                        <p:cTn id="8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714752"/>
            <a:ext cx="7858180" cy="23231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Обидеть – что ударить,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приласкать –</a:t>
            </a:r>
            <a:br>
              <a:rPr lang="ru-RU" sz="4800" dirty="0" smtClean="0"/>
            </a:br>
            <a:r>
              <a:rPr lang="ru-RU" sz="4800" dirty="0" smtClean="0"/>
              <a:t>нужно слова искать.</a:t>
            </a:r>
            <a:endParaRPr lang="ru-RU" sz="4800" dirty="0"/>
          </a:p>
        </p:txBody>
      </p:sp>
      <p:pic>
        <p:nvPicPr>
          <p:cNvPr id="3074" name="Picture 2" descr="Что такое обида и как с ней справиться Магнити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3048000" cy="3105150"/>
          </a:xfrm>
          <a:prstGeom prst="rect">
            <a:avLst/>
          </a:prstGeom>
          <a:noFill/>
        </p:spPr>
      </p:pic>
      <p:pic>
        <p:nvPicPr>
          <p:cNvPr id="3076" name="Picture 4" descr="Обида детей (фото) &quot; Жизнь в фотографии, фото жизни, юмор, демотиваторы, котоматрици,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1571612"/>
            <a:ext cx="231155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29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Осень красна плодами,</a:t>
            </a:r>
            <a:endParaRPr lang="ru-RU" dirty="0"/>
          </a:p>
        </p:txBody>
      </p:sp>
      <p:pic>
        <p:nvPicPr>
          <p:cNvPr id="38914" name="Picture 2" descr="Красота осени (42 фото) &quot; Прикол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714612" cy="2701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786058"/>
            <a:ext cx="67153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</a:t>
            </a:r>
            <a:r>
              <a:rPr lang="ru-RU" sz="4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человек – делами.</a:t>
            </a:r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8916" name="Picture 4" descr="Водитель - - Картинка 2328/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14752"/>
            <a:ext cx="2573340" cy="1714488"/>
          </a:xfrm>
          <a:prstGeom prst="rect">
            <a:avLst/>
          </a:prstGeom>
          <a:noFill/>
        </p:spPr>
      </p:pic>
      <p:pic>
        <p:nvPicPr>
          <p:cNvPr id="38918" name="Picture 6" descr="Мне 35 лет, я болею тяжелой бронхиальной астмой. На врачей - 10 June 2013 - Blog - Kovuz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14686"/>
            <a:ext cx="1457313" cy="2223169"/>
          </a:xfrm>
          <a:prstGeom prst="rect">
            <a:avLst/>
          </a:prstGeom>
          <a:noFill/>
        </p:spPr>
      </p:pic>
      <p:pic>
        <p:nvPicPr>
          <p:cNvPr id="38920" name="Picture 8" descr="Республиканский семинар для учителей, вожатых, методистов, руководителей детско-юношеских организаций по развитию детско-юношес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500570"/>
            <a:ext cx="1857388" cy="1929943"/>
          </a:xfrm>
          <a:prstGeom prst="rect">
            <a:avLst/>
          </a:prstGeom>
          <a:noFill/>
        </p:spPr>
      </p:pic>
      <p:pic>
        <p:nvPicPr>
          <p:cNvPr id="38922" name="Picture 10" descr="&quot;Моя профессия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643446"/>
            <a:ext cx="149370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Спешите делать добро,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а не ждите, </a:t>
            </a:r>
            <a:br>
              <a:rPr lang="ru-RU" sz="4800" dirty="0" smtClean="0"/>
            </a:br>
            <a:r>
              <a:rPr lang="ru-RU" sz="4800" dirty="0" smtClean="0"/>
              <a:t>когда его сделают за вас другие.</a:t>
            </a:r>
            <a:endParaRPr lang="ru-RU" sz="4800" dirty="0"/>
          </a:p>
        </p:txBody>
      </p:sp>
      <p:pic>
        <p:nvPicPr>
          <p:cNvPr id="1026" name="Picture 2" descr="v-specpriemnike-dlya-inostrancev-prohodit-akciya-dari-dob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43" y="1428735"/>
            <a:ext cx="4024341" cy="3018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Традиции и качество, или ДБР #10 - Страница 24 - Гильдийные разговоры - Форум Royal Quest - Страница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"/>
            <a:ext cx="60610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1-tub-ru.yandex.net/i?id=be7125a71e109677d5e3b63baf0be194-12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5" y="0"/>
            <a:ext cx="8149617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dioskazki.net/wp-content/gallery/rus_skazki/gusi_lebedi/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5929354" cy="693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udioskazki.net/wp-content/gallery/rus_skazki/gusi_lebedi/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95599"/>
            <a:ext cx="4762500" cy="3962401"/>
          </a:xfrm>
          <a:prstGeom prst="rect">
            <a:avLst/>
          </a:prstGeom>
          <a:noFill/>
        </p:spPr>
      </p:pic>
      <p:pic>
        <p:nvPicPr>
          <p:cNvPr id="16386" name="Picture 2" descr="http://audioskazki.net/wp-content/gallery/rus_skazki/gusi_lebedi/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70" cy="329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udioskazki.net/wp-content/gallery/rus_skazki/gusi_lebedi/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72432" cy="4500570"/>
          </a:xfrm>
          <a:prstGeom prst="rect">
            <a:avLst/>
          </a:prstGeom>
          <a:noFill/>
        </p:spPr>
      </p:pic>
      <p:pic>
        <p:nvPicPr>
          <p:cNvPr id="10244" name="Picture 4" descr="http://audioskazki.net/wp-content/gallery/rus_skazki/gusi_lebedi/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42067"/>
            <a:ext cx="3921731" cy="601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udioskazki.net/wp-content/gallery/rus_skazki/gusi_lebedi/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186737" cy="3429000"/>
          </a:xfrm>
          <a:prstGeom prst="rect">
            <a:avLst/>
          </a:prstGeom>
          <a:noFill/>
        </p:spPr>
      </p:pic>
      <p:pic>
        <p:nvPicPr>
          <p:cNvPr id="9218" name="Picture 2" descr="http://audioskazki.net/wp-content/gallery/rus_skazki/gusi_lebedi/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37227"/>
            <a:ext cx="3916359" cy="5020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714752"/>
            <a:ext cx="7643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Доброе слово –</a:t>
            </a:r>
          </a:p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ясный день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4" name="Picture 2" descr="http://allforchildren.ru/pictures/sun2/sun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2786082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udioskazki.net/wp-content/gallery/rus_skazki/morozko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715040" cy="691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udioskazki.net/wp-content/gallery/rus_skazki/morozko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3477"/>
            <a:ext cx="5429288" cy="686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dioskazki.net/wp-content/gallery/rus_skazki/morozko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75488"/>
            <a:ext cx="5286412" cy="693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335</TotalTime>
  <Words>72</Words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Если я хочу стать добрее, мне нужно научиться:</vt:lpstr>
      <vt:lpstr>Обидеть – что ударить,       приласкать – нужно слова искать.</vt:lpstr>
      <vt:lpstr>Осень красна плодами,</vt:lpstr>
      <vt:lpstr>Спешите делать добро,     а не ждите,  когда его сделают за вас другие.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user1</cp:lastModifiedBy>
  <cp:revision>36</cp:revision>
  <dcterms:created xsi:type="dcterms:W3CDTF">2015-01-16T08:43:33Z</dcterms:created>
  <dcterms:modified xsi:type="dcterms:W3CDTF">2015-01-22T07:32:25Z</dcterms:modified>
</cp:coreProperties>
</file>