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72" r:id="rId3"/>
    <p:sldId id="273" r:id="rId4"/>
    <p:sldId id="268" r:id="rId5"/>
    <p:sldId id="269" r:id="rId6"/>
    <p:sldId id="271" r:id="rId7"/>
    <p:sldId id="270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6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00"/>
    <a:srgbClr val="004200"/>
    <a:srgbClr val="B00000"/>
    <a:srgbClr val="8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2" d="100"/>
          <a:sy n="112" d="100"/>
        </p:scale>
        <p:origin x="-95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4A8EF6-7BEC-4DAE-A43E-EDA03E1125A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EEF6F6-1506-4D40-8681-5346C9B49B8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AD6349-7DB7-4DF4-9A23-10A9A680762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5D7BE9-D82B-4A24-954A-FA0AD574CF7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E42AA2-A03E-4133-8D35-65F149DE6B2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7731D0-A713-40C5-A5BD-C94F6E77623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D6E02B-77D2-44F0-B63B-B3455959DCC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6D9F23-03C7-4ADA-93D9-AB53103B5B0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889ACC-15DF-41DB-A6DE-396FF5B373D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3F0001-66D3-46E3-B98A-EEF40638698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AE98D5-F797-4857-B18F-B2EB1B83084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A4AD7BF-90F9-41C0-93B7-FF4468B8B03C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 thruBlk="1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3861048"/>
            <a:ext cx="5040560" cy="566936"/>
          </a:xfrm>
        </p:spPr>
        <p:txBody>
          <a:bodyPr/>
          <a:lstStyle/>
          <a:p>
            <a:r>
              <a:rPr lang="ru-RU" sz="2800" b="1" i="1" dirty="0" smtClean="0">
                <a:solidFill>
                  <a:srgbClr val="FF0000"/>
                </a:solidFill>
              </a:rPr>
              <a:t>Война прошлась по детским судьбам грозно,</a:t>
            </a:r>
            <a:r>
              <a:rPr lang="ru-RU" sz="2800" i="1" dirty="0" smtClean="0">
                <a:solidFill>
                  <a:srgbClr val="FF0000"/>
                </a:solidFill>
              </a:rPr>
              <a:t> </a:t>
            </a:r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b="1" i="1" dirty="0" smtClean="0">
                <a:solidFill>
                  <a:srgbClr val="FF0000"/>
                </a:solidFill>
              </a:rPr>
              <a:t>Всем </a:t>
            </a:r>
            <a:r>
              <a:rPr lang="ru-RU" sz="2800" b="1" i="1" dirty="0" smtClean="0">
                <a:solidFill>
                  <a:srgbClr val="FF0000"/>
                </a:solidFill>
              </a:rPr>
              <a:t>было трудно, трудно для страны,</a:t>
            </a:r>
            <a:r>
              <a:rPr lang="ru-RU" sz="2800" i="1" dirty="0" smtClean="0">
                <a:solidFill>
                  <a:srgbClr val="FF0000"/>
                </a:solidFill>
              </a:rPr>
              <a:t> </a:t>
            </a:r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b="1" i="1" dirty="0" smtClean="0">
                <a:solidFill>
                  <a:srgbClr val="FF0000"/>
                </a:solidFill>
              </a:rPr>
              <a:t>Но </a:t>
            </a:r>
            <a:r>
              <a:rPr lang="ru-RU" sz="2800" b="1" i="1" dirty="0" smtClean="0">
                <a:solidFill>
                  <a:srgbClr val="FF0000"/>
                </a:solidFill>
              </a:rPr>
              <a:t>детство изувечено серьёзно:</a:t>
            </a:r>
            <a:r>
              <a:rPr lang="ru-RU" sz="2800" i="1" dirty="0" smtClean="0">
                <a:solidFill>
                  <a:srgbClr val="FF0000"/>
                </a:solidFill>
              </a:rPr>
              <a:t> </a:t>
            </a:r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b="1" i="1" dirty="0" smtClean="0">
                <a:solidFill>
                  <a:srgbClr val="FF0000"/>
                </a:solidFill>
              </a:rPr>
              <a:t>Страдали </a:t>
            </a:r>
            <a:r>
              <a:rPr lang="ru-RU" sz="2800" b="1" i="1" dirty="0" smtClean="0">
                <a:solidFill>
                  <a:srgbClr val="FF0000"/>
                </a:solidFill>
              </a:rPr>
              <a:t>тяжко дети от войны…</a:t>
            </a:r>
            <a:r>
              <a:rPr lang="ru-RU" dirty="0" smtClean="0">
                <a:solidFill>
                  <a:srgbClr val="FF0000"/>
                </a:solidFill>
              </a:rPr>
              <a:t> </a:t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1\Desktop\картинки\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2132856"/>
            <a:ext cx="3565147" cy="3528392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1\Desktop\картинки\1b528a49491abad6cf6e0d81b0fcc6e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72816"/>
            <a:ext cx="3771035" cy="468052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4211960" y="2492896"/>
            <a:ext cx="469254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/>
              <a:t>Лёня Голиков - Герой Советского </a:t>
            </a:r>
            <a:r>
              <a:rPr lang="ru-RU" sz="4000" dirty="0" smtClean="0"/>
              <a:t>Союза</a:t>
            </a:r>
            <a:endParaRPr lang="ru-RU" sz="40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1\Desktop\картинки\portnovazi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628800"/>
            <a:ext cx="3854202" cy="4933379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4490181" y="2276872"/>
            <a:ext cx="465381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/>
              <a:t>Зина Портнова - Герой </a:t>
            </a:r>
            <a:r>
              <a:rPr lang="ru-RU" sz="4000" dirty="0" smtClean="0"/>
              <a:t>Советского Союза</a:t>
            </a:r>
            <a:endParaRPr lang="ru-RU" sz="40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2924944"/>
            <a:ext cx="407616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/>
              <a:t>Марат </a:t>
            </a:r>
            <a:r>
              <a:rPr lang="ru-RU" sz="4000" dirty="0" err="1" smtClean="0"/>
              <a:t>Казей</a:t>
            </a:r>
            <a:r>
              <a:rPr lang="ru-RU" sz="4000" dirty="0" smtClean="0"/>
              <a:t> - </a:t>
            </a:r>
            <a:r>
              <a:rPr lang="ru-RU" sz="4000" dirty="0" smtClean="0"/>
              <a:t>Герой Советского </a:t>
            </a:r>
            <a:r>
              <a:rPr lang="ru-RU" sz="4000" dirty="0" smtClean="0"/>
              <a:t>Союза</a:t>
            </a:r>
            <a:endParaRPr lang="ru-RU" sz="4000" dirty="0"/>
          </a:p>
        </p:txBody>
      </p:sp>
      <p:pic>
        <p:nvPicPr>
          <p:cNvPr id="11266" name="Picture 2" descr="C:\Users\1\Desktop\картинки\cb5185e43d1c5eff695d759be179b02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666677"/>
            <a:ext cx="3960440" cy="4899041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1\Desktop\картинки\f66493b1242f9edf5063236a80e46c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00808"/>
            <a:ext cx="3667869" cy="4684266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</p:pic>
      <p:pic>
        <p:nvPicPr>
          <p:cNvPr id="12291" name="Picture 3" descr="C:\Users\1\Desktop\картинки\11deeef7852d4a9a75af936c2328ec3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700808"/>
            <a:ext cx="3825602" cy="4744933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1\Desktop\картинки\52839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2348880"/>
            <a:ext cx="813690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Память  		        о героях вечна</a:t>
            </a:r>
            <a:r>
              <a:rPr lang="ru-RU" sz="8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ru-RU" sz="8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1\Desktop\картинки\getImage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700808"/>
            <a:ext cx="4687906" cy="4860032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</p:pic>
    </p:spTree>
  </p:cSld>
  <p:clrMapOvr>
    <a:masterClrMapping/>
  </p:clrMapOvr>
  <p:transition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1\Desktop\картинки\getImage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700808"/>
            <a:ext cx="8064896" cy="4828664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</p:pic>
    </p:spTree>
  </p:cSld>
  <p:clrMapOvr>
    <a:masterClrMapping/>
  </p:clrMapOvr>
  <p:transition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1\Desktop\картинки\getImage (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39" y="1700808"/>
            <a:ext cx="6658749" cy="4824536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</p:pic>
    </p:spTree>
  </p:cSld>
  <p:clrMapOvr>
    <a:masterClrMapping/>
  </p:clrMapOvr>
  <p:transition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1\Desktop\картинки\get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700808"/>
            <a:ext cx="7038403" cy="4786114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</p:pic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1\Desktop\картинки\getImage (5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700808"/>
            <a:ext cx="7266014" cy="4840213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Users\1\Desktop\20130217160645734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30992" y="0"/>
            <a:ext cx="9473400" cy="70294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\Desktop\картинки\getImage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700808"/>
            <a:ext cx="6792036" cy="4824536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1\Desktop\картинки\getImage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700808"/>
            <a:ext cx="7334250" cy="489585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\Desktop\картинки\get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3" y="1700808"/>
            <a:ext cx="6715134" cy="4896544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1\Desktop\картинки\getImage (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00807"/>
            <a:ext cx="4392488" cy="318253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pic>
        <p:nvPicPr>
          <p:cNvPr id="5123" name="Picture 3" descr="C:\Users\1\Desktop\картинки\getImage (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861048"/>
            <a:ext cx="4575065" cy="273921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1\Desktop\картинки\0_b9d2f_b54b120b_X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772816"/>
            <a:ext cx="7340254" cy="4752528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707904" y="1779687"/>
            <a:ext cx="522007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solidFill>
                  <a:srgbClr val="FF0000"/>
                </a:solidFill>
              </a:rPr>
              <a:t>	</a:t>
            </a:r>
            <a:r>
              <a:rPr lang="ru-RU" sz="2000" dirty="0" smtClean="0">
                <a:solidFill>
                  <a:srgbClr val="FF0000"/>
                </a:solidFill>
              </a:rPr>
              <a:t>За </a:t>
            </a:r>
            <a:r>
              <a:rPr lang="ru-RU" sz="2000" dirty="0" smtClean="0">
                <a:solidFill>
                  <a:srgbClr val="FF0000"/>
                </a:solidFill>
              </a:rPr>
              <a:t>боевые заслуги десятки тысяч детей и пионеров были награждены орденами и медалями</a:t>
            </a:r>
            <a:r>
              <a:rPr lang="ru-RU" sz="2000" dirty="0" smtClean="0">
                <a:solidFill>
                  <a:srgbClr val="FF0000"/>
                </a:solidFill>
              </a:rPr>
              <a:t>:</a:t>
            </a:r>
            <a:r>
              <a:rPr lang="en-US" sz="2000" dirty="0" smtClean="0">
                <a:solidFill>
                  <a:srgbClr val="FF0000"/>
                </a:solidFill>
              </a:rPr>
              <a:t>				</a:t>
            </a:r>
            <a:r>
              <a:rPr lang="ru-RU" sz="2000" dirty="0" smtClean="0">
                <a:solidFill>
                  <a:srgbClr val="FF0000"/>
                </a:solidFill>
              </a:rPr>
              <a:t/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en-US" sz="2000" dirty="0" smtClean="0">
                <a:solidFill>
                  <a:srgbClr val="FF0000"/>
                </a:solidFill>
              </a:rPr>
              <a:t>	</a:t>
            </a:r>
            <a:r>
              <a:rPr lang="ru-RU" sz="2000" dirty="0" smtClean="0">
                <a:solidFill>
                  <a:srgbClr val="FF0000"/>
                </a:solidFill>
              </a:rPr>
              <a:t>Ордена </a:t>
            </a:r>
            <a:r>
              <a:rPr lang="ru-RU" sz="2000" dirty="0" smtClean="0">
                <a:solidFill>
                  <a:srgbClr val="FF0000"/>
                </a:solidFill>
              </a:rPr>
              <a:t>Ленина были удостоены — Толя Шумов, Витя Коробков, Володя Казначеев; Ордена Красного Знамени — Володя Дубинин, Юлий Кантемиров, Андрей Макарихин, </a:t>
            </a:r>
            <a:r>
              <a:rPr lang="ru-RU" sz="2000" dirty="0" smtClean="0">
                <a:solidFill>
                  <a:srgbClr val="FF0000"/>
                </a:solidFill>
              </a:rPr>
              <a:t>Костя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smtClean="0">
                <a:solidFill>
                  <a:srgbClr val="FF0000"/>
                </a:solidFill>
              </a:rPr>
              <a:t>Кравчук;</a:t>
            </a:r>
            <a:r>
              <a:rPr lang="en-US" sz="2000" dirty="0" smtClean="0">
                <a:solidFill>
                  <a:srgbClr val="FF0000"/>
                </a:solidFill>
              </a:rPr>
              <a:t>	</a:t>
            </a:r>
            <a:r>
              <a:rPr lang="en-US" sz="2000" dirty="0" smtClean="0">
                <a:solidFill>
                  <a:srgbClr val="FF0000"/>
                </a:solidFill>
              </a:rPr>
              <a:t>	</a:t>
            </a:r>
            <a:r>
              <a:rPr lang="ru-RU" sz="2000" dirty="0" smtClean="0">
                <a:solidFill>
                  <a:srgbClr val="FF0000"/>
                </a:solidFill>
              </a:rPr>
              <a:t>Ордена </a:t>
            </a:r>
            <a:r>
              <a:rPr lang="ru-RU" sz="2000" dirty="0" smtClean="0">
                <a:solidFill>
                  <a:srgbClr val="FF0000"/>
                </a:solidFill>
              </a:rPr>
              <a:t>Отечественной войны 1-й степени — Петя Клыпа, Валерий Волков, Саша Ковалёв; Ордена Красной звезды — Володя </a:t>
            </a:r>
            <a:r>
              <a:rPr lang="ru-RU" sz="2000" dirty="0" err="1" smtClean="0">
                <a:solidFill>
                  <a:srgbClr val="FF0000"/>
                </a:solidFill>
              </a:rPr>
              <a:t>Саморуха</a:t>
            </a:r>
            <a:r>
              <a:rPr lang="ru-RU" sz="2000" dirty="0" smtClean="0">
                <a:solidFill>
                  <a:srgbClr val="FF0000"/>
                </a:solidFill>
              </a:rPr>
              <a:t>, Шура Ефремов, Ваня Андрианов, Витя Коваленко, Лёня </a:t>
            </a:r>
            <a:r>
              <a:rPr lang="ru-RU" sz="2000" dirty="0" err="1" smtClean="0">
                <a:solidFill>
                  <a:srgbClr val="FF0000"/>
                </a:solidFill>
              </a:rPr>
              <a:t>Анкинович</a:t>
            </a:r>
            <a:r>
              <a:rPr lang="ru-RU" sz="2000" dirty="0" smtClean="0">
                <a:solidFill>
                  <a:srgbClr val="FF0000"/>
                </a:solidFill>
              </a:rPr>
              <a:t>.</a:t>
            </a:r>
            <a:r>
              <a:rPr lang="en-US" sz="2000" dirty="0" smtClean="0">
                <a:solidFill>
                  <a:srgbClr val="FF0000"/>
                </a:solidFill>
              </a:rPr>
              <a:t>					</a:t>
            </a:r>
            <a:r>
              <a:rPr lang="ru-RU" sz="2000" dirty="0" smtClean="0">
                <a:solidFill>
                  <a:srgbClr val="FF0000"/>
                </a:solidFill>
              </a:rPr>
              <a:t/>
            </a:r>
            <a:br>
              <a:rPr lang="ru-RU" sz="2000" dirty="0" smtClean="0">
                <a:solidFill>
                  <a:srgbClr val="FF0000"/>
                </a:solidFill>
              </a:rPr>
            </a:b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7170" name="Picture 2" descr="C:\Users\1\Desktop\картинки\60f04fc5374b640469d0abfc033e8ff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72815"/>
            <a:ext cx="3240360" cy="4721773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1\Desktop\картинки\Сохраненное-изображение-2013-8-24_11-9-0.5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700808"/>
            <a:ext cx="6440354" cy="4824536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День Победы_04">
  <a:themeElements>
    <a:clrScheme name="9 мая_07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9 мая_07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9 мая_0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 мая_07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 мая_07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 мая_07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 мая_07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 мая_07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 мая_07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 мая_07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 мая_07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 мая_07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 мая_07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 мая_07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 мая_07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 мая_07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День Победы_04</Template>
  <TotalTime>39</TotalTime>
  <Words>27</Words>
  <Application>Microsoft Office PowerPoint</Application>
  <PresentationFormat>Экран (4:3)</PresentationFormat>
  <Paragraphs>6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День Победы_04</vt:lpstr>
      <vt:lpstr>Война прошлась по детским судьбам грозно,  Всем было трудно, трудно для страны,  Но детство изувечено серьёзно:  Страдали тяжко дети от войны… 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5</cp:revision>
  <dcterms:created xsi:type="dcterms:W3CDTF">2015-05-11T20:01:12Z</dcterms:created>
  <dcterms:modified xsi:type="dcterms:W3CDTF">2015-05-11T20:45:37Z</dcterms:modified>
</cp:coreProperties>
</file>