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71" r:id="rId5"/>
    <p:sldId id="279" r:id="rId6"/>
    <p:sldId id="270" r:id="rId7"/>
    <p:sldId id="273" r:id="rId8"/>
    <p:sldId id="280" r:id="rId9"/>
    <p:sldId id="266" r:id="rId10"/>
    <p:sldId id="272" r:id="rId11"/>
    <p:sldId id="278" r:id="rId12"/>
    <p:sldId id="274" r:id="rId13"/>
    <p:sldId id="275" r:id="rId14"/>
    <p:sldId id="276" r:id="rId15"/>
    <p:sldId id="268" r:id="rId16"/>
    <p:sldId id="263" r:id="rId17"/>
    <p:sldId id="264" r:id="rId18"/>
    <p:sldId id="265" r:id="rId19"/>
    <p:sldId id="277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solidFill>
          <a:srgbClr val="FFFF00"/>
        </a:solidFill>
      </c:spPr>
    </c:sideWall>
    <c:backWall>
      <c:spPr>
        <a:solidFill>
          <a:srgbClr val="FFFF00"/>
        </a:solidFill>
      </c:spPr>
    </c:backWall>
    <c:plotArea>
      <c:layout>
        <c:manualLayout>
          <c:layoutTarget val="inner"/>
          <c:xMode val="edge"/>
          <c:yMode val="edge"/>
          <c:x val="7.2366947562921766E-2"/>
          <c:y val="3.0051017881024371E-2"/>
          <c:w val="0.92763305243707883"/>
          <c:h val="0.705871471119658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ставят в угол</c:v>
                </c:pt>
                <c:pt idx="1">
                  <c:v>прекр. Общат.</c:v>
                </c:pt>
                <c:pt idx="2">
                  <c:v>телесн. наказ.</c:v>
                </c:pt>
                <c:pt idx="3">
                  <c:v>огран. своб.</c:v>
                </c:pt>
                <c:pt idx="4">
                  <c:v>лиш.люб. занят.</c:v>
                </c:pt>
                <c:pt idx="5">
                  <c:v>чит. нотац.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</c:v>
                </c:pt>
                <c:pt idx="1">
                  <c:v>11</c:v>
                </c:pt>
                <c:pt idx="2">
                  <c:v>19</c:v>
                </c:pt>
                <c:pt idx="3">
                  <c:v>20</c:v>
                </c:pt>
                <c:pt idx="4">
                  <c:v>31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ставят в угол</c:v>
                </c:pt>
                <c:pt idx="1">
                  <c:v>прекр. Общат.</c:v>
                </c:pt>
                <c:pt idx="2">
                  <c:v>телесн. наказ.</c:v>
                </c:pt>
                <c:pt idx="3">
                  <c:v>огран. своб.</c:v>
                </c:pt>
                <c:pt idx="4">
                  <c:v>лиш.люб. занят.</c:v>
                </c:pt>
                <c:pt idx="5">
                  <c:v>чит. нотац.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ставят в угол</c:v>
                </c:pt>
                <c:pt idx="1">
                  <c:v>прекр. Общат.</c:v>
                </c:pt>
                <c:pt idx="2">
                  <c:v>телесн. наказ.</c:v>
                </c:pt>
                <c:pt idx="3">
                  <c:v>огран. своб.</c:v>
                </c:pt>
                <c:pt idx="4">
                  <c:v>лиш.люб. занят.</c:v>
                </c:pt>
                <c:pt idx="5">
                  <c:v>чит. нотац.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hape val="box"/>
        <c:axId val="54869376"/>
        <c:axId val="54871168"/>
        <c:axId val="0"/>
      </c:bar3DChart>
      <c:catAx>
        <c:axId val="54869376"/>
        <c:scaling>
          <c:orientation val="minMax"/>
        </c:scaling>
        <c:axPos val="b"/>
        <c:tickLblPos val="nextTo"/>
        <c:crossAx val="54871168"/>
        <c:crosses val="autoZero"/>
        <c:auto val="1"/>
        <c:lblAlgn val="ctr"/>
        <c:lblOffset val="100"/>
      </c:catAx>
      <c:valAx>
        <c:axId val="54871168"/>
        <c:scaling>
          <c:orientation val="minMax"/>
        </c:scaling>
        <c:axPos val="l"/>
        <c:majorGridlines/>
        <c:numFmt formatCode="General" sourceLinked="1"/>
        <c:tickLblPos val="nextTo"/>
        <c:crossAx val="54869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solidFill>
          <a:srgbClr val="FFFF00"/>
        </a:solidFill>
      </c:spPr>
    </c:sideWall>
    <c:backWall>
      <c:spPr>
        <a:solidFill>
          <a:srgbClr val="FFFF00"/>
        </a:solidFill>
      </c:spPr>
    </c:backWall>
    <c:plotArea>
      <c:layout>
        <c:manualLayout>
          <c:layoutTarget val="inner"/>
          <c:xMode val="edge"/>
          <c:yMode val="edge"/>
          <c:x val="6.3195659570331492E-2"/>
          <c:y val="3.0831228624714813E-2"/>
          <c:w val="0.92341316710411181"/>
          <c:h val="0.8438069423015612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стыдят</c:v>
                </c:pt>
                <c:pt idx="1">
                  <c:v>ругаются</c:v>
                </c:pt>
                <c:pt idx="2">
                  <c:v>лишают  лакомств</c:v>
                </c:pt>
                <c:pt idx="3">
                  <c:v>огран. в покуп.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18</c:v>
                </c:pt>
                <c:pt idx="2">
                  <c:v>17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стыдят</c:v>
                </c:pt>
                <c:pt idx="1">
                  <c:v>ругаются</c:v>
                </c:pt>
                <c:pt idx="2">
                  <c:v>лишают  лакомств</c:v>
                </c:pt>
                <c:pt idx="3">
                  <c:v>огран. в покуп.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стыдят</c:v>
                </c:pt>
                <c:pt idx="1">
                  <c:v>ругаются</c:v>
                </c:pt>
                <c:pt idx="2">
                  <c:v>лишают  лакомств</c:v>
                </c:pt>
                <c:pt idx="3">
                  <c:v>огран. в покуп.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71570944"/>
        <c:axId val="71572480"/>
        <c:axId val="0"/>
      </c:bar3DChart>
      <c:catAx>
        <c:axId val="71570944"/>
        <c:scaling>
          <c:orientation val="minMax"/>
        </c:scaling>
        <c:axPos val="b"/>
        <c:tickLblPos val="nextTo"/>
        <c:crossAx val="71572480"/>
        <c:crosses val="autoZero"/>
        <c:auto val="1"/>
        <c:lblAlgn val="ctr"/>
        <c:lblOffset val="100"/>
      </c:catAx>
      <c:valAx>
        <c:axId val="71572480"/>
        <c:scaling>
          <c:orientation val="minMax"/>
        </c:scaling>
        <c:axPos val="l"/>
        <c:majorGridlines/>
        <c:numFmt formatCode="General" sourceLinked="1"/>
        <c:tickLblPos val="nextTo"/>
        <c:crossAx val="71570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хвалят</c:v>
                </c:pt>
                <c:pt idx="1">
                  <c:v>дарят подарки</c:v>
                </c:pt>
                <c:pt idx="2">
                  <c:v>дают деньги</c:v>
                </c:pt>
                <c:pt idx="3">
                  <c:v>разрешают любимые  занятия</c:v>
                </c:pt>
                <c:pt idx="4">
                  <c:v>дают сладкое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</c:v>
                </c:pt>
                <c:pt idx="1">
                  <c:v>39</c:v>
                </c:pt>
                <c:pt idx="2">
                  <c:v>40</c:v>
                </c:pt>
                <c:pt idx="3">
                  <c:v>49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хвалят</c:v>
                </c:pt>
                <c:pt idx="1">
                  <c:v>дарят подарки</c:v>
                </c:pt>
                <c:pt idx="2">
                  <c:v>дают деньги</c:v>
                </c:pt>
                <c:pt idx="3">
                  <c:v>разрешают любимые  занятия</c:v>
                </c:pt>
                <c:pt idx="4">
                  <c:v>дают сладкое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хвалят</c:v>
                </c:pt>
                <c:pt idx="1">
                  <c:v>дарят подарки</c:v>
                </c:pt>
                <c:pt idx="2">
                  <c:v>дают деньги</c:v>
                </c:pt>
                <c:pt idx="3">
                  <c:v>разрешают любимые  занятия</c:v>
                </c:pt>
                <c:pt idx="4">
                  <c:v>дают сладкое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72037120"/>
        <c:axId val="72038656"/>
        <c:axId val="0"/>
      </c:bar3DChart>
      <c:catAx>
        <c:axId val="72037120"/>
        <c:scaling>
          <c:orientation val="minMax"/>
        </c:scaling>
        <c:axPos val="b"/>
        <c:tickLblPos val="nextTo"/>
        <c:crossAx val="72038656"/>
        <c:crosses val="autoZero"/>
        <c:auto val="1"/>
        <c:lblAlgn val="ctr"/>
        <c:lblOffset val="100"/>
      </c:catAx>
      <c:valAx>
        <c:axId val="7203865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crossAx val="72037120"/>
        <c:crosses val="autoZero"/>
        <c:crossBetween val="between"/>
      </c:valAx>
    </c:plotArea>
    <c:plotVisOnly val="1"/>
  </c:chart>
  <c:spPr>
    <a:solidFill>
      <a:srgbClr val="FFFF0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35FC2-01B2-46E2-BACA-0C4D82BA5D1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BAD2E1-5113-417C-A2E9-843C549C9701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4000" b="1" dirty="0" err="1" smtClean="0">
              <a:solidFill>
                <a:srgbClr val="FF0000"/>
              </a:solidFill>
            </a:rPr>
            <a:t>одобряю-щий</a:t>
          </a:r>
          <a:r>
            <a:rPr lang="ru-RU" sz="4000" b="1" dirty="0" smtClean="0">
              <a:solidFill>
                <a:srgbClr val="FF0000"/>
              </a:solidFill>
            </a:rPr>
            <a:t> жест</a:t>
          </a:r>
          <a:endParaRPr lang="ru-RU" sz="4000" b="1" dirty="0">
            <a:solidFill>
              <a:srgbClr val="FF0000"/>
            </a:solidFill>
          </a:endParaRPr>
        </a:p>
      </dgm:t>
    </dgm:pt>
    <dgm:pt modelId="{3D55ECF6-9D54-42BB-A6CA-AA7CFED3758B}" type="parTrans" cxnId="{84A5C5A9-0037-4B28-8F67-62E852A4CC17}">
      <dgm:prSet/>
      <dgm:spPr/>
      <dgm:t>
        <a:bodyPr/>
        <a:lstStyle/>
        <a:p>
          <a:endParaRPr lang="ru-RU"/>
        </a:p>
      </dgm:t>
    </dgm:pt>
    <dgm:pt modelId="{D7C17488-20A4-468D-8B02-C15351D6CE91}" type="sibTrans" cxnId="{84A5C5A9-0037-4B28-8F67-62E852A4CC17}">
      <dgm:prSet/>
      <dgm:spPr/>
      <dgm:t>
        <a:bodyPr/>
        <a:lstStyle/>
        <a:p>
          <a:endParaRPr lang="ru-RU"/>
        </a:p>
      </dgm:t>
    </dgm:pt>
    <dgm:pt modelId="{2CAC6BCB-92E4-4D7A-81A0-FA4D64CBB1A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3600" b="1" dirty="0" smtClean="0">
              <a:solidFill>
                <a:srgbClr val="FF0000"/>
              </a:solidFill>
            </a:rPr>
            <a:t>ЛЕГКИЙ КИВОК </a:t>
          </a:r>
          <a:br>
            <a:rPr lang="ru-RU" sz="3600" b="1" dirty="0" smtClean="0">
              <a:solidFill>
                <a:srgbClr val="FF0000"/>
              </a:solidFill>
            </a:rPr>
          </a:br>
          <a:r>
            <a:rPr lang="ru-RU" sz="3600" b="1" dirty="0" smtClean="0">
              <a:solidFill>
                <a:srgbClr val="FF0000"/>
              </a:solidFill>
            </a:rPr>
            <a:t>ГОЛОВЫ</a:t>
          </a:r>
          <a:endParaRPr lang="ru-RU" sz="3600" b="1" dirty="0">
            <a:solidFill>
              <a:srgbClr val="FF0000"/>
            </a:solidFill>
          </a:endParaRPr>
        </a:p>
      </dgm:t>
    </dgm:pt>
    <dgm:pt modelId="{DD22A70F-05D5-47FB-9CE7-31096C131F4F}" type="parTrans" cxnId="{A7059BC7-13FA-4782-8B39-91D0E3607064}">
      <dgm:prSet/>
      <dgm:spPr/>
      <dgm:t>
        <a:bodyPr/>
        <a:lstStyle/>
        <a:p>
          <a:endParaRPr lang="ru-RU"/>
        </a:p>
      </dgm:t>
    </dgm:pt>
    <dgm:pt modelId="{99661B7C-CB04-4769-8DAB-8D1C2920ACAB}" type="sibTrans" cxnId="{A7059BC7-13FA-4782-8B39-91D0E3607064}">
      <dgm:prSet/>
      <dgm:spPr/>
      <dgm:t>
        <a:bodyPr/>
        <a:lstStyle/>
        <a:p>
          <a:endParaRPr lang="ru-RU"/>
        </a:p>
      </dgm:t>
    </dgm:pt>
    <dgm:pt modelId="{1E513F59-90CD-41E4-978E-9A09BD035CF8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3600" b="1" dirty="0" smtClean="0">
              <a:solidFill>
                <a:srgbClr val="FF0000"/>
              </a:solidFill>
            </a:rPr>
            <a:t>ДОБРОЕ СЛОВО</a:t>
          </a:r>
          <a:endParaRPr lang="ru-RU" sz="3600" b="1" dirty="0">
            <a:solidFill>
              <a:srgbClr val="FF0000"/>
            </a:solidFill>
          </a:endParaRPr>
        </a:p>
      </dgm:t>
    </dgm:pt>
    <dgm:pt modelId="{00185265-1FDA-48FE-8B40-0752B7A9E605}" type="parTrans" cxnId="{E089017E-4F7F-47EA-B5AD-DD1225C4EF23}">
      <dgm:prSet/>
      <dgm:spPr/>
      <dgm:t>
        <a:bodyPr/>
        <a:lstStyle/>
        <a:p>
          <a:endParaRPr lang="ru-RU"/>
        </a:p>
      </dgm:t>
    </dgm:pt>
    <dgm:pt modelId="{65FFDD7D-666D-43AD-8C37-42DB63CB7DB0}" type="sibTrans" cxnId="{E089017E-4F7F-47EA-B5AD-DD1225C4EF23}">
      <dgm:prSet/>
      <dgm:spPr/>
      <dgm:t>
        <a:bodyPr/>
        <a:lstStyle/>
        <a:p>
          <a:endParaRPr lang="ru-RU"/>
        </a:p>
      </dgm:t>
    </dgm:pt>
    <dgm:pt modelId="{D808FAC0-86EF-48E2-A690-91520481F6AA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0000"/>
              </a:solidFill>
            </a:rPr>
            <a:t>ПОХВАЛА</a:t>
          </a:r>
        </a:p>
        <a:p>
          <a:r>
            <a:rPr lang="ru-RU" sz="3600" b="1" dirty="0" smtClean="0">
              <a:solidFill>
                <a:srgbClr val="FF0000"/>
              </a:solidFill>
            </a:rPr>
            <a:t>ПОДАРОК</a:t>
          </a:r>
          <a:endParaRPr lang="ru-RU" sz="3600" b="1" dirty="0">
            <a:solidFill>
              <a:srgbClr val="FF0000"/>
            </a:solidFill>
          </a:endParaRPr>
        </a:p>
      </dgm:t>
    </dgm:pt>
    <dgm:pt modelId="{E9B39285-0B75-42EB-9A57-DC404558DCCD}" type="parTrans" cxnId="{A65B3C32-D10F-42C6-9171-9FA837DC7BE4}">
      <dgm:prSet/>
      <dgm:spPr/>
      <dgm:t>
        <a:bodyPr/>
        <a:lstStyle/>
        <a:p>
          <a:endParaRPr lang="ru-RU"/>
        </a:p>
      </dgm:t>
    </dgm:pt>
    <dgm:pt modelId="{9096C6FD-54ED-4836-9E63-6C18E87838FA}" type="sibTrans" cxnId="{A65B3C32-D10F-42C6-9171-9FA837DC7BE4}">
      <dgm:prSet/>
      <dgm:spPr/>
      <dgm:t>
        <a:bodyPr/>
        <a:lstStyle/>
        <a:p>
          <a:endParaRPr lang="ru-RU"/>
        </a:p>
      </dgm:t>
    </dgm:pt>
    <dgm:pt modelId="{E86B6AE9-603F-40B2-9196-29405195AA8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3600" b="1" dirty="0" smtClean="0">
              <a:solidFill>
                <a:srgbClr val="FF0000"/>
              </a:solidFill>
            </a:rPr>
            <a:t>ЛАСКОВЫЙ</a:t>
          </a:r>
          <a:br>
            <a:rPr lang="ru-RU" sz="3600" b="1" dirty="0" smtClean="0">
              <a:solidFill>
                <a:srgbClr val="FF0000"/>
              </a:solidFill>
            </a:rPr>
          </a:br>
          <a:r>
            <a:rPr lang="ru-RU" sz="3600" b="1" dirty="0" smtClean="0">
              <a:solidFill>
                <a:srgbClr val="FF0000"/>
              </a:solidFill>
            </a:rPr>
            <a:t>ВЗГЛЯД</a:t>
          </a:r>
          <a:endParaRPr lang="ru-RU" sz="3600" b="1" dirty="0">
            <a:solidFill>
              <a:srgbClr val="FF0000"/>
            </a:solidFill>
          </a:endParaRPr>
        </a:p>
      </dgm:t>
    </dgm:pt>
    <dgm:pt modelId="{FF3A043C-513E-43EA-AB89-5EE2AEDD41EC}" type="sibTrans" cxnId="{A7B74726-EF33-4356-A510-E714018CEEDF}">
      <dgm:prSet/>
      <dgm:spPr/>
      <dgm:t>
        <a:bodyPr/>
        <a:lstStyle/>
        <a:p>
          <a:endParaRPr lang="ru-RU"/>
        </a:p>
      </dgm:t>
    </dgm:pt>
    <dgm:pt modelId="{BCB45140-13F5-4EA6-AEDA-97890EB32AD2}" type="parTrans" cxnId="{A7B74726-EF33-4356-A510-E714018CEEDF}">
      <dgm:prSet/>
      <dgm:spPr/>
      <dgm:t>
        <a:bodyPr/>
        <a:lstStyle/>
        <a:p>
          <a:endParaRPr lang="ru-RU"/>
        </a:p>
      </dgm:t>
    </dgm:pt>
    <dgm:pt modelId="{8C06454E-0EBF-4E7A-8931-80E4F19A7B9B}" type="pres">
      <dgm:prSet presAssocID="{52F35FC2-01B2-46E2-BACA-0C4D82BA5D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F36C2C-1625-4CE6-8516-A42B4DE6E87D}" type="pres">
      <dgm:prSet presAssocID="{E86B6AE9-603F-40B2-9196-29405195AA8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B4180-7CEF-4890-AA2A-E5F60637BE77}" type="pres">
      <dgm:prSet presAssocID="{FF3A043C-513E-43EA-AB89-5EE2AEDD41EC}" presName="sibTrans" presStyleCnt="0"/>
      <dgm:spPr/>
    </dgm:pt>
    <dgm:pt modelId="{73594874-E44F-4A05-A20E-164BDD0AF347}" type="pres">
      <dgm:prSet presAssocID="{4EBAD2E1-5113-417C-A2E9-843C549C9701}" presName="node" presStyleLbl="node1" presStyleIdx="1" presStyleCnt="5" custLinFactNeighborX="0" custLinFactNeighborY="1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FE47C-AEB4-4433-AAB8-AB61F945D52B}" type="pres">
      <dgm:prSet presAssocID="{D7C17488-20A4-468D-8B02-C15351D6CE91}" presName="sibTrans" presStyleCnt="0"/>
      <dgm:spPr/>
    </dgm:pt>
    <dgm:pt modelId="{5A517985-14F6-43AD-BC6F-8343D9E77943}" type="pres">
      <dgm:prSet presAssocID="{2CAC6BCB-92E4-4D7A-81A0-FA4D64CBB1A8}" presName="node" presStyleLbl="node1" presStyleIdx="2" presStyleCnt="5" custScaleY="100000" custLinFactNeighborX="-1666" custLinFactNeighborY="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77FF7-FC47-4122-814E-5AC45ECFCE60}" type="pres">
      <dgm:prSet presAssocID="{99661B7C-CB04-4769-8DAB-8D1C2920ACAB}" presName="sibTrans" presStyleCnt="0"/>
      <dgm:spPr/>
    </dgm:pt>
    <dgm:pt modelId="{93F162DD-D9ED-41C4-A967-9A1FB815DBC7}" type="pres">
      <dgm:prSet presAssocID="{1E513F59-90CD-41E4-978E-9A09BD035C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B1F2B-0311-4A47-9D38-37926DAE48A8}" type="pres">
      <dgm:prSet presAssocID="{65FFDD7D-666D-43AD-8C37-42DB63CB7DB0}" presName="sibTrans" presStyleCnt="0"/>
      <dgm:spPr/>
    </dgm:pt>
    <dgm:pt modelId="{A3457B9D-A9F3-4BC2-95CB-43520666CAFF}" type="pres">
      <dgm:prSet presAssocID="{D808FAC0-86EF-48E2-A690-91520481F6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4BA27-F76D-4575-BA12-CA29E4CEF603}" type="presOf" srcId="{E86B6AE9-603F-40B2-9196-29405195AA8F}" destId="{19F36C2C-1625-4CE6-8516-A42B4DE6E87D}" srcOrd="0" destOrd="0" presId="urn:microsoft.com/office/officeart/2005/8/layout/default"/>
    <dgm:cxn modelId="{E089017E-4F7F-47EA-B5AD-DD1225C4EF23}" srcId="{52F35FC2-01B2-46E2-BACA-0C4D82BA5D13}" destId="{1E513F59-90CD-41E4-978E-9A09BD035CF8}" srcOrd="3" destOrd="0" parTransId="{00185265-1FDA-48FE-8B40-0752B7A9E605}" sibTransId="{65FFDD7D-666D-43AD-8C37-42DB63CB7DB0}"/>
    <dgm:cxn modelId="{D69912CA-F2EE-4711-B939-EF4554C89C64}" type="presOf" srcId="{1E513F59-90CD-41E4-978E-9A09BD035CF8}" destId="{93F162DD-D9ED-41C4-A967-9A1FB815DBC7}" srcOrd="0" destOrd="0" presId="urn:microsoft.com/office/officeart/2005/8/layout/default"/>
    <dgm:cxn modelId="{E5458FF8-40FE-490E-9894-8FF54F5F87AA}" type="presOf" srcId="{52F35FC2-01B2-46E2-BACA-0C4D82BA5D13}" destId="{8C06454E-0EBF-4E7A-8931-80E4F19A7B9B}" srcOrd="0" destOrd="0" presId="urn:microsoft.com/office/officeart/2005/8/layout/default"/>
    <dgm:cxn modelId="{A65B3C32-D10F-42C6-9171-9FA837DC7BE4}" srcId="{52F35FC2-01B2-46E2-BACA-0C4D82BA5D13}" destId="{D808FAC0-86EF-48E2-A690-91520481F6AA}" srcOrd="4" destOrd="0" parTransId="{E9B39285-0B75-42EB-9A57-DC404558DCCD}" sibTransId="{9096C6FD-54ED-4836-9E63-6C18E87838FA}"/>
    <dgm:cxn modelId="{A7B74726-EF33-4356-A510-E714018CEEDF}" srcId="{52F35FC2-01B2-46E2-BACA-0C4D82BA5D13}" destId="{E86B6AE9-603F-40B2-9196-29405195AA8F}" srcOrd="0" destOrd="0" parTransId="{BCB45140-13F5-4EA6-AEDA-97890EB32AD2}" sibTransId="{FF3A043C-513E-43EA-AB89-5EE2AEDD41EC}"/>
    <dgm:cxn modelId="{84A5C5A9-0037-4B28-8F67-62E852A4CC17}" srcId="{52F35FC2-01B2-46E2-BACA-0C4D82BA5D13}" destId="{4EBAD2E1-5113-417C-A2E9-843C549C9701}" srcOrd="1" destOrd="0" parTransId="{3D55ECF6-9D54-42BB-A6CA-AA7CFED3758B}" sibTransId="{D7C17488-20A4-468D-8B02-C15351D6CE91}"/>
    <dgm:cxn modelId="{447D5EC7-8F93-454C-AC98-EB7898A3E2DC}" type="presOf" srcId="{4EBAD2E1-5113-417C-A2E9-843C549C9701}" destId="{73594874-E44F-4A05-A20E-164BDD0AF347}" srcOrd="0" destOrd="0" presId="urn:microsoft.com/office/officeart/2005/8/layout/default"/>
    <dgm:cxn modelId="{AE9F8447-0F87-493E-9B7B-0F3FEE833182}" type="presOf" srcId="{D808FAC0-86EF-48E2-A690-91520481F6AA}" destId="{A3457B9D-A9F3-4BC2-95CB-43520666CAFF}" srcOrd="0" destOrd="0" presId="urn:microsoft.com/office/officeart/2005/8/layout/default"/>
    <dgm:cxn modelId="{A7059BC7-13FA-4782-8B39-91D0E3607064}" srcId="{52F35FC2-01B2-46E2-BACA-0C4D82BA5D13}" destId="{2CAC6BCB-92E4-4D7A-81A0-FA4D64CBB1A8}" srcOrd="2" destOrd="0" parTransId="{DD22A70F-05D5-47FB-9CE7-31096C131F4F}" sibTransId="{99661B7C-CB04-4769-8DAB-8D1C2920ACAB}"/>
    <dgm:cxn modelId="{1F40F1E7-AB37-45CE-A093-181CEC9B09CA}" type="presOf" srcId="{2CAC6BCB-92E4-4D7A-81A0-FA4D64CBB1A8}" destId="{5A517985-14F6-43AD-BC6F-8343D9E77943}" srcOrd="0" destOrd="0" presId="urn:microsoft.com/office/officeart/2005/8/layout/default"/>
    <dgm:cxn modelId="{9F17F07F-7CCE-44E0-A7D6-D01648333093}" type="presParOf" srcId="{8C06454E-0EBF-4E7A-8931-80E4F19A7B9B}" destId="{19F36C2C-1625-4CE6-8516-A42B4DE6E87D}" srcOrd="0" destOrd="0" presId="urn:microsoft.com/office/officeart/2005/8/layout/default"/>
    <dgm:cxn modelId="{9253A7D3-BA5D-44E4-8C93-9F9802571F4C}" type="presParOf" srcId="{8C06454E-0EBF-4E7A-8931-80E4F19A7B9B}" destId="{AE2B4180-7CEF-4890-AA2A-E5F60637BE77}" srcOrd="1" destOrd="0" presId="urn:microsoft.com/office/officeart/2005/8/layout/default"/>
    <dgm:cxn modelId="{F84B7996-EE26-4ECE-836E-6C9A3561D652}" type="presParOf" srcId="{8C06454E-0EBF-4E7A-8931-80E4F19A7B9B}" destId="{73594874-E44F-4A05-A20E-164BDD0AF347}" srcOrd="2" destOrd="0" presId="urn:microsoft.com/office/officeart/2005/8/layout/default"/>
    <dgm:cxn modelId="{43F65A9A-E471-4F4D-A7A8-4C003221087B}" type="presParOf" srcId="{8C06454E-0EBF-4E7A-8931-80E4F19A7B9B}" destId="{593FE47C-AEB4-4433-AAB8-AB61F945D52B}" srcOrd="3" destOrd="0" presId="urn:microsoft.com/office/officeart/2005/8/layout/default"/>
    <dgm:cxn modelId="{F29A29CB-D235-4785-90AA-CA960DBB3C2E}" type="presParOf" srcId="{8C06454E-0EBF-4E7A-8931-80E4F19A7B9B}" destId="{5A517985-14F6-43AD-BC6F-8343D9E77943}" srcOrd="4" destOrd="0" presId="urn:microsoft.com/office/officeart/2005/8/layout/default"/>
    <dgm:cxn modelId="{25E71CC4-80AB-44EA-91E3-CBA288604FB0}" type="presParOf" srcId="{8C06454E-0EBF-4E7A-8931-80E4F19A7B9B}" destId="{B6077FF7-FC47-4122-814E-5AC45ECFCE60}" srcOrd="5" destOrd="0" presId="urn:microsoft.com/office/officeart/2005/8/layout/default"/>
    <dgm:cxn modelId="{CE01EEEA-6407-45C7-8BE0-1100B5754583}" type="presParOf" srcId="{8C06454E-0EBF-4E7A-8931-80E4F19A7B9B}" destId="{93F162DD-D9ED-41C4-A967-9A1FB815DBC7}" srcOrd="6" destOrd="0" presId="urn:microsoft.com/office/officeart/2005/8/layout/default"/>
    <dgm:cxn modelId="{27549B00-9FB7-493A-ABE0-42973EAB3BEC}" type="presParOf" srcId="{8C06454E-0EBF-4E7A-8931-80E4F19A7B9B}" destId="{2E5B1F2B-0311-4A47-9D38-37926DAE48A8}" srcOrd="7" destOrd="0" presId="urn:microsoft.com/office/officeart/2005/8/layout/default"/>
    <dgm:cxn modelId="{5D73A22A-ECDE-4D44-BC76-F42D59F88DAD}" type="presParOf" srcId="{8C06454E-0EBF-4E7A-8931-80E4F19A7B9B}" destId="{A3457B9D-A9F3-4BC2-95CB-43520666CAFF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66A379-7206-4E37-957B-270519810FC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1330CA2-7558-428D-B4C4-B6A1350EEDCC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ПРКАЗЫ</a:t>
          </a:r>
          <a:endParaRPr lang="ru-RU" sz="4000" b="1" dirty="0">
            <a:solidFill>
              <a:srgbClr val="FF0000"/>
            </a:solidFill>
          </a:endParaRPr>
        </a:p>
      </dgm:t>
    </dgm:pt>
    <dgm:pt modelId="{A8A9FEB1-0493-47BD-AD4D-FA74279AA974}" type="parTrans" cxnId="{9C6FC1B7-860D-4983-808C-E017AAA31B4C}">
      <dgm:prSet/>
      <dgm:spPr/>
      <dgm:t>
        <a:bodyPr/>
        <a:lstStyle/>
        <a:p>
          <a:endParaRPr lang="ru-RU"/>
        </a:p>
      </dgm:t>
    </dgm:pt>
    <dgm:pt modelId="{CDADBDBD-7F89-4663-81FE-E25EE2086247}" type="sibTrans" cxnId="{9C6FC1B7-860D-4983-808C-E017AAA31B4C}">
      <dgm:prSet/>
      <dgm:spPr/>
      <dgm:t>
        <a:bodyPr/>
        <a:lstStyle/>
        <a:p>
          <a:endParaRPr lang="ru-RU"/>
        </a:p>
      </dgm:t>
    </dgm:pt>
    <dgm:pt modelId="{FE2F5A0E-CF41-4A06-B6E0-BEBC1FA4FAFB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НАГОНЯИ</a:t>
          </a:r>
          <a:endParaRPr lang="ru-RU" sz="4000" b="1" dirty="0">
            <a:solidFill>
              <a:srgbClr val="FF0000"/>
            </a:solidFill>
          </a:endParaRPr>
        </a:p>
      </dgm:t>
    </dgm:pt>
    <dgm:pt modelId="{7BA47633-5516-47C5-AEAF-ED942F0F8998}" type="parTrans" cxnId="{56BB5B2E-5D9A-4297-BB7F-308B9196CB01}">
      <dgm:prSet/>
      <dgm:spPr/>
      <dgm:t>
        <a:bodyPr/>
        <a:lstStyle/>
        <a:p>
          <a:endParaRPr lang="ru-RU"/>
        </a:p>
      </dgm:t>
    </dgm:pt>
    <dgm:pt modelId="{05971A32-EE78-4BB5-8242-ED8752B93F18}" type="sibTrans" cxnId="{56BB5B2E-5D9A-4297-BB7F-308B9196CB01}">
      <dgm:prSet/>
      <dgm:spPr/>
      <dgm:t>
        <a:bodyPr/>
        <a:lstStyle/>
        <a:p>
          <a:endParaRPr lang="ru-RU"/>
        </a:p>
      </dgm:t>
    </dgm:pt>
    <dgm:pt modelId="{DE2D0AB6-304E-4C07-BF95-881E1D9721D8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ПРИДИР-КИ</a:t>
          </a:r>
          <a:endParaRPr lang="ru-RU" sz="4000" b="1" dirty="0">
            <a:solidFill>
              <a:srgbClr val="FF0000"/>
            </a:solidFill>
          </a:endParaRPr>
        </a:p>
      </dgm:t>
    </dgm:pt>
    <dgm:pt modelId="{FDDD6603-79C2-4A6A-B58C-5092A995B4DB}" type="parTrans" cxnId="{B5CCD24E-AE94-42D9-A2AD-5E3A7A7B04DE}">
      <dgm:prSet/>
      <dgm:spPr/>
      <dgm:t>
        <a:bodyPr/>
        <a:lstStyle/>
        <a:p>
          <a:endParaRPr lang="ru-RU"/>
        </a:p>
      </dgm:t>
    </dgm:pt>
    <dgm:pt modelId="{14F70C6D-0D2E-406C-996A-F9F830B64183}" type="sibTrans" cxnId="{B5CCD24E-AE94-42D9-A2AD-5E3A7A7B04DE}">
      <dgm:prSet/>
      <dgm:spPr/>
      <dgm:t>
        <a:bodyPr/>
        <a:lstStyle/>
        <a:p>
          <a:endParaRPr lang="ru-RU"/>
        </a:p>
      </dgm:t>
    </dgm:pt>
    <dgm:pt modelId="{DC151296-C6F6-46F8-9D15-D3851022D6EE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ВОРЧА-НИЯ</a:t>
          </a:r>
          <a:endParaRPr lang="ru-RU" sz="4000" b="1" dirty="0">
            <a:solidFill>
              <a:srgbClr val="FF0000"/>
            </a:solidFill>
          </a:endParaRPr>
        </a:p>
      </dgm:t>
    </dgm:pt>
    <dgm:pt modelId="{73D00A75-E8DE-4521-A7F4-7F9E9A0B7357}" type="parTrans" cxnId="{A8EE35C7-88C4-4B70-A5A4-2ABC1BA6C9A5}">
      <dgm:prSet/>
      <dgm:spPr/>
      <dgm:t>
        <a:bodyPr/>
        <a:lstStyle/>
        <a:p>
          <a:endParaRPr lang="ru-RU"/>
        </a:p>
      </dgm:t>
    </dgm:pt>
    <dgm:pt modelId="{419C6308-88F2-4434-9361-B23288DEA340}" type="sibTrans" cxnId="{A8EE35C7-88C4-4B70-A5A4-2ABC1BA6C9A5}">
      <dgm:prSet/>
      <dgm:spPr/>
      <dgm:t>
        <a:bodyPr/>
        <a:lstStyle/>
        <a:p>
          <a:endParaRPr lang="ru-RU"/>
        </a:p>
      </dgm:t>
    </dgm:pt>
    <dgm:pt modelId="{CC0B2B59-084E-4D15-A7B3-688F50FCF681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КРИКИ</a:t>
          </a:r>
        </a:p>
        <a:p>
          <a:r>
            <a:rPr lang="ru-RU" sz="4000" b="1" dirty="0" smtClean="0">
              <a:solidFill>
                <a:srgbClr val="FF0000"/>
              </a:solidFill>
            </a:rPr>
            <a:t>БРАНЬ</a:t>
          </a:r>
          <a:endParaRPr lang="ru-RU" sz="4000" b="1" dirty="0">
            <a:solidFill>
              <a:srgbClr val="FF0000"/>
            </a:solidFill>
          </a:endParaRPr>
        </a:p>
      </dgm:t>
    </dgm:pt>
    <dgm:pt modelId="{D56F2372-1143-4852-9716-5F3A359C8655}" type="parTrans" cxnId="{CD431530-AFD6-4290-9846-8A24761A7966}">
      <dgm:prSet/>
      <dgm:spPr/>
      <dgm:t>
        <a:bodyPr/>
        <a:lstStyle/>
        <a:p>
          <a:endParaRPr lang="ru-RU"/>
        </a:p>
      </dgm:t>
    </dgm:pt>
    <dgm:pt modelId="{F3D7EDA5-046B-48BC-B61E-20C65E4370A8}" type="sibTrans" cxnId="{CD431530-AFD6-4290-9846-8A24761A7966}">
      <dgm:prSet/>
      <dgm:spPr/>
      <dgm:t>
        <a:bodyPr/>
        <a:lstStyle/>
        <a:p>
          <a:endParaRPr lang="ru-RU"/>
        </a:p>
      </dgm:t>
    </dgm:pt>
    <dgm:pt modelId="{2FB635D9-2464-4E7A-A2C8-026F3772FEA3}" type="pres">
      <dgm:prSet presAssocID="{1766A379-7206-4E37-957B-270519810F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DA275-8A96-4DC0-BEEA-3D7982E4D174}" type="pres">
      <dgm:prSet presAssocID="{91330CA2-7558-428D-B4C4-B6A1350EED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08120-6C11-4532-8ABC-834F8025FD9E}" type="pres">
      <dgm:prSet presAssocID="{CDADBDBD-7F89-4663-81FE-E25EE2086247}" presName="sibTrans" presStyleCnt="0"/>
      <dgm:spPr/>
    </dgm:pt>
    <dgm:pt modelId="{04EA776D-481C-4BEC-A018-2210EBB5C9A1}" type="pres">
      <dgm:prSet presAssocID="{FE2F5A0E-CF41-4A06-B6E0-BEBC1FA4FA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052B0-B210-49EF-AC32-2C39CDD18A3B}" type="pres">
      <dgm:prSet presAssocID="{05971A32-EE78-4BB5-8242-ED8752B93F18}" presName="sibTrans" presStyleCnt="0"/>
      <dgm:spPr/>
    </dgm:pt>
    <dgm:pt modelId="{BE29A784-DD55-4D07-8CE2-959CB2A279B3}" type="pres">
      <dgm:prSet presAssocID="{DE2D0AB6-304E-4C07-BF95-881E1D9721D8}" presName="node" presStyleLbl="node1" presStyleIdx="2" presStyleCnt="5" custLinFactNeighborX="-1666" custLinFactNeighborY="1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A19E7-B3F0-43B3-9016-50F741CB5BC9}" type="pres">
      <dgm:prSet presAssocID="{14F70C6D-0D2E-406C-996A-F9F830B64183}" presName="sibTrans" presStyleCnt="0"/>
      <dgm:spPr/>
    </dgm:pt>
    <dgm:pt modelId="{37CFBEAA-5769-4DF0-987A-08842D487D1A}" type="pres">
      <dgm:prSet presAssocID="{DC151296-C6F6-46F8-9D15-D3851022D6E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44730-DFA6-44A3-BE01-F6979A2E8AB3}" type="pres">
      <dgm:prSet presAssocID="{419C6308-88F2-4434-9361-B23288DEA340}" presName="sibTrans" presStyleCnt="0"/>
      <dgm:spPr/>
    </dgm:pt>
    <dgm:pt modelId="{7BD03C73-390B-4FE8-9752-0A68F36FB22B}" type="pres">
      <dgm:prSet presAssocID="{CC0B2B59-084E-4D15-A7B3-688F50FCF68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BB5B2E-5D9A-4297-BB7F-308B9196CB01}" srcId="{1766A379-7206-4E37-957B-270519810FCB}" destId="{FE2F5A0E-CF41-4A06-B6E0-BEBC1FA4FAFB}" srcOrd="1" destOrd="0" parTransId="{7BA47633-5516-47C5-AEAF-ED942F0F8998}" sibTransId="{05971A32-EE78-4BB5-8242-ED8752B93F18}"/>
    <dgm:cxn modelId="{63D17528-5EC6-4AAB-8688-C293C2E7DEF8}" type="presOf" srcId="{DE2D0AB6-304E-4C07-BF95-881E1D9721D8}" destId="{BE29A784-DD55-4D07-8CE2-959CB2A279B3}" srcOrd="0" destOrd="0" presId="urn:microsoft.com/office/officeart/2005/8/layout/default"/>
    <dgm:cxn modelId="{B5CCD24E-AE94-42D9-A2AD-5E3A7A7B04DE}" srcId="{1766A379-7206-4E37-957B-270519810FCB}" destId="{DE2D0AB6-304E-4C07-BF95-881E1D9721D8}" srcOrd="2" destOrd="0" parTransId="{FDDD6603-79C2-4A6A-B58C-5092A995B4DB}" sibTransId="{14F70C6D-0D2E-406C-996A-F9F830B64183}"/>
    <dgm:cxn modelId="{6CA69E89-969B-44A7-9EDA-F573E62F7FA4}" type="presOf" srcId="{1766A379-7206-4E37-957B-270519810FCB}" destId="{2FB635D9-2464-4E7A-A2C8-026F3772FEA3}" srcOrd="0" destOrd="0" presId="urn:microsoft.com/office/officeart/2005/8/layout/default"/>
    <dgm:cxn modelId="{97FD33D9-D171-4D28-9E2C-68C509718C95}" type="presOf" srcId="{FE2F5A0E-CF41-4A06-B6E0-BEBC1FA4FAFB}" destId="{04EA776D-481C-4BEC-A018-2210EBB5C9A1}" srcOrd="0" destOrd="0" presId="urn:microsoft.com/office/officeart/2005/8/layout/default"/>
    <dgm:cxn modelId="{CD35A356-0DD2-4814-A515-B0445CFF0854}" type="presOf" srcId="{91330CA2-7558-428D-B4C4-B6A1350EEDCC}" destId="{40EDA275-8A96-4DC0-BEEA-3D7982E4D174}" srcOrd="0" destOrd="0" presId="urn:microsoft.com/office/officeart/2005/8/layout/default"/>
    <dgm:cxn modelId="{545C19F6-307F-4D88-9B7A-97E30B5A9E38}" type="presOf" srcId="{DC151296-C6F6-46F8-9D15-D3851022D6EE}" destId="{37CFBEAA-5769-4DF0-987A-08842D487D1A}" srcOrd="0" destOrd="0" presId="urn:microsoft.com/office/officeart/2005/8/layout/default"/>
    <dgm:cxn modelId="{F7E36413-A8C8-47BB-B566-BECB196B6476}" type="presOf" srcId="{CC0B2B59-084E-4D15-A7B3-688F50FCF681}" destId="{7BD03C73-390B-4FE8-9752-0A68F36FB22B}" srcOrd="0" destOrd="0" presId="urn:microsoft.com/office/officeart/2005/8/layout/default"/>
    <dgm:cxn modelId="{CD431530-AFD6-4290-9846-8A24761A7966}" srcId="{1766A379-7206-4E37-957B-270519810FCB}" destId="{CC0B2B59-084E-4D15-A7B3-688F50FCF681}" srcOrd="4" destOrd="0" parTransId="{D56F2372-1143-4852-9716-5F3A359C8655}" sibTransId="{F3D7EDA5-046B-48BC-B61E-20C65E4370A8}"/>
    <dgm:cxn modelId="{9C6FC1B7-860D-4983-808C-E017AAA31B4C}" srcId="{1766A379-7206-4E37-957B-270519810FCB}" destId="{91330CA2-7558-428D-B4C4-B6A1350EEDCC}" srcOrd="0" destOrd="0" parTransId="{A8A9FEB1-0493-47BD-AD4D-FA74279AA974}" sibTransId="{CDADBDBD-7F89-4663-81FE-E25EE2086247}"/>
    <dgm:cxn modelId="{A8EE35C7-88C4-4B70-A5A4-2ABC1BA6C9A5}" srcId="{1766A379-7206-4E37-957B-270519810FCB}" destId="{DC151296-C6F6-46F8-9D15-D3851022D6EE}" srcOrd="3" destOrd="0" parTransId="{73D00A75-E8DE-4521-A7F4-7F9E9A0B7357}" sibTransId="{419C6308-88F2-4434-9361-B23288DEA340}"/>
    <dgm:cxn modelId="{F799D2F3-12C6-4B81-B208-3A50C83625ED}" type="presParOf" srcId="{2FB635D9-2464-4E7A-A2C8-026F3772FEA3}" destId="{40EDA275-8A96-4DC0-BEEA-3D7982E4D174}" srcOrd="0" destOrd="0" presId="urn:microsoft.com/office/officeart/2005/8/layout/default"/>
    <dgm:cxn modelId="{C3CA7E4B-D084-4ABE-BC3E-9B99B75B9BA7}" type="presParOf" srcId="{2FB635D9-2464-4E7A-A2C8-026F3772FEA3}" destId="{A9108120-6C11-4532-8ABC-834F8025FD9E}" srcOrd="1" destOrd="0" presId="urn:microsoft.com/office/officeart/2005/8/layout/default"/>
    <dgm:cxn modelId="{99F96FFE-6ACF-4D9B-9172-704E2146BF20}" type="presParOf" srcId="{2FB635D9-2464-4E7A-A2C8-026F3772FEA3}" destId="{04EA776D-481C-4BEC-A018-2210EBB5C9A1}" srcOrd="2" destOrd="0" presId="urn:microsoft.com/office/officeart/2005/8/layout/default"/>
    <dgm:cxn modelId="{209F174C-4FBF-4C8D-86C1-5F67DA6788EA}" type="presParOf" srcId="{2FB635D9-2464-4E7A-A2C8-026F3772FEA3}" destId="{F2B052B0-B210-49EF-AC32-2C39CDD18A3B}" srcOrd="3" destOrd="0" presId="urn:microsoft.com/office/officeart/2005/8/layout/default"/>
    <dgm:cxn modelId="{C3D03779-05AE-4EA7-BA25-F9AE0B0D8313}" type="presParOf" srcId="{2FB635D9-2464-4E7A-A2C8-026F3772FEA3}" destId="{BE29A784-DD55-4D07-8CE2-959CB2A279B3}" srcOrd="4" destOrd="0" presId="urn:microsoft.com/office/officeart/2005/8/layout/default"/>
    <dgm:cxn modelId="{C46FDDE1-A807-4810-A4AB-AFC649FC9D0F}" type="presParOf" srcId="{2FB635D9-2464-4E7A-A2C8-026F3772FEA3}" destId="{9E9A19E7-B3F0-43B3-9016-50F741CB5BC9}" srcOrd="5" destOrd="0" presId="urn:microsoft.com/office/officeart/2005/8/layout/default"/>
    <dgm:cxn modelId="{E9DC3572-F221-4B17-854D-3B92DE1AD74A}" type="presParOf" srcId="{2FB635D9-2464-4E7A-A2C8-026F3772FEA3}" destId="{37CFBEAA-5769-4DF0-987A-08842D487D1A}" srcOrd="6" destOrd="0" presId="urn:microsoft.com/office/officeart/2005/8/layout/default"/>
    <dgm:cxn modelId="{962482D0-9F78-45C7-B298-295071555830}" type="presParOf" srcId="{2FB635D9-2464-4E7A-A2C8-026F3772FEA3}" destId="{7A544730-DFA6-44A3-BE01-F6979A2E8AB3}" srcOrd="7" destOrd="0" presId="urn:microsoft.com/office/officeart/2005/8/layout/default"/>
    <dgm:cxn modelId="{491725E8-86CE-463B-9F95-AFACC1009D3E}" type="presParOf" srcId="{2FB635D9-2464-4E7A-A2C8-026F3772FEA3}" destId="{7BD03C73-390B-4FE8-9752-0A68F36FB22B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9213CF-DE87-41A3-A739-E6DD5A794FA2}" type="datetimeFigureOut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B9FABD-619D-41B3-BF44-F31D24D5B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0E2A-78BD-4193-915E-7BF5615FAFE8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2D1E-9658-4754-83E0-146A5FE38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3E60-7B60-445B-8AF0-CD7C24BE33C7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12EB-8867-4C11-8E29-FC4A29856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9E17-9C75-4593-9704-F2FFCB1F4E83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4003-3BA6-48FF-9C79-409FAE2C0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089E-0ADC-42B7-9228-E77188DFDFF3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9122-2E97-4071-95A4-91A4E553C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21D2-7805-4DB2-95C3-6F77091327C0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51766-9F73-4AD7-9280-6A1FD679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1818-AB4E-4B5D-8868-74CDEE89A28C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4745-C15F-4F7A-AB1D-E66D1583C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D8E4-F80F-44E0-94B1-B7341F3A2501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9846-0CE8-47D9-AFBB-562C55E86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0EEA-F1F5-40C4-9A47-2E1D03E8F014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B475-A176-4F2D-A276-617A7E2BA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E117-A4A2-4533-BCD1-081C267DCD94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E1206-D988-453C-AA4D-664A93B71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B1A59-E09F-44F4-ACF5-FBEF3568CE63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F7CD-8294-4EF4-93BF-D245936A1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727A-2094-41AB-A600-E168A9F363A4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D4F7-90E7-4032-BECD-FA9652BF2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E698C3-79C1-4B4D-B00B-99A794F9964D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D62103-F161-4208-ACA4-CC82AFF48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2"/>
            <a:ext cx="7772400" cy="1500197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Поощрения и наказания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ребенка в семье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6" y="142877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Ситуация наказания.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F1818-AB4E-4B5D-8868-74CDEE89A28C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E4745-C15F-4F7A-AB1D-E66D1583C18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050" name="Picture 2" descr="C:\Documents and Settings\Денис\Мои документы\Поощрение и наказание\pohvalaм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00120"/>
            <a:ext cx="2286016" cy="2228881"/>
          </a:xfrm>
          <a:prstGeom prst="rect">
            <a:avLst/>
          </a:prstGeom>
          <a:noFill/>
        </p:spPr>
      </p:pic>
      <p:pic>
        <p:nvPicPr>
          <p:cNvPr id="2051" name="Picture 3" descr="C:\Documents and Settings\Денис\Мои документы\Поощрение и наказание\202b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72199" y="1714489"/>
            <a:ext cx="2667000" cy="3914775"/>
          </a:xfrm>
          <a:prstGeom prst="rect">
            <a:avLst/>
          </a:prstGeom>
          <a:noFill/>
        </p:spPr>
      </p:pic>
      <p:pic>
        <p:nvPicPr>
          <p:cNvPr id="2052" name="Picture 4" descr="C:\Documents and Settings\Денис\Мои документы\Поощрение и наказание\4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3571876"/>
            <a:ext cx="2950556" cy="2643206"/>
          </a:xfrm>
          <a:prstGeom prst="rect">
            <a:avLst/>
          </a:prstGeom>
          <a:noFill/>
        </p:spPr>
      </p:pic>
      <p:pic>
        <p:nvPicPr>
          <p:cNvPr id="2053" name="Picture 5" descr="C:\Documents and Settings\Денис\Мои документы\Поощрение и наказание\88259cf9ebb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5" y="1785927"/>
            <a:ext cx="2286000" cy="3822707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441306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А.С. Макаренко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« Разумная система взысканий не только законна, но и необходима. Она помогает оформиться крепкому человеческому характеру, воспитывает чувство ответственности,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</a:rPr>
              <a:t>трени-рует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 волю, человеческое достоинство. Умение сопротивляться соблазнам и преодолевать их».</a:t>
            </a:r>
          </a:p>
          <a:p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F1818-AB4E-4B5D-8868-74CDEE89A28C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E4745-C15F-4F7A-AB1D-E66D1583C18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4098" name="Picture 2" descr="C:\Documents and Settings\Денис\Мои документы\Марина\Анимация\2 диск\j2836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74"/>
            <a:ext cx="3552693" cy="4857784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ПОМНИТЕ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Вы можете ошибаться.</a:t>
            </a:r>
          </a:p>
          <a:p>
            <a:pPr lvl="0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Имейте мужество извиниться перед ребёнком, если наказали его незаслуженно.</a:t>
            </a:r>
          </a:p>
          <a:p>
            <a:pPr lvl="0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Контролируйте поведение ребёнка, старайтесь предупредить возможные отрицательные поступки.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F1818-AB4E-4B5D-8868-74CDEE89A28C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E4745-C15F-4F7A-AB1D-E66D1583C18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35729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Как сделать наказание эффективным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1" y="1285861"/>
            <a:ext cx="8229600" cy="4954591"/>
          </a:xfrm>
        </p:spPr>
        <p:txBody>
          <a:bodyPr/>
          <a:lstStyle/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Наказывать как можно реже, только в том случае, когда без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наказания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нельзя обойтись, когда оно явно целесообразно.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Наказание не должно восприниматься ребёнком как месть или произвол. При наложении наказания взрослый ни в коем случае не должен демонстрировать сильный гнев или раздражение. О наказании сообщается спокойным тоном; при этом особо подчёркивается, что наказывается поступок, а не личность.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После наказания проступок должен быть «предан забвению» . О нем больше не напоминают точно так же, как не вспоминают и наказании.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Необходимо чтобы наказания не лились целыми потоками, одно за другим. В этом случае они не приносят никакой пользы, только нервируют ребёнка, а вследствие своего большого количества даже не могут быть приведены в исполнение.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Наказание должно в некоторых случаях отменяться, если ребёнок заявляет, что он готов в будущем исправить своё поведение, не повторять своих ошибок.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Каждое наказание нужно строго индивидуализировать.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ПРАВИЛА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768866"/>
          </a:xfrm>
        </p:spPr>
        <p:txBody>
          <a:bodyPr/>
          <a:lstStyle/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При любом наказании ребенок должен быть уверен, что наказание справедливо, что его по-прежнему любят, и даже будучи наказанным, он не остается без родительской любви. 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При любом наказании детей они не должны быть лишены удовлетворения их биологических и физиологических потребностей. 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Ребенок должен быть информирован о том, за какие проступки последует наказание и в какой форме. 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Наказание детей должно носить временный характер. («Ты лишаешься возможности играть в компьютер ровно на три дня.») 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При наказании детей следует избегать оскорблений и приклеивания «ярлыков».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Конфронтируется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только поведение или конкретный поступок ребенка, а не его личность. 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При наказании детей исключено припоминание прежних проступков, Вы говорите с ними только о том, за что он наказывается именно сейчас. </a:t>
            </a:r>
          </a:p>
          <a:p>
            <a:pPr lvl="0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Наказание детей должно быть последовательным, а не от случая к случаю. 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2"/>
          <p:cNvSpPr>
            <a:spLocks noGrp="1" noChangeArrowheads="1"/>
          </p:cNvSpPr>
          <p:nvPr>
            <p:ph type="title"/>
          </p:nvPr>
        </p:nvSpPr>
        <p:spPr>
          <a:xfrm>
            <a:off x="642913" y="357168"/>
            <a:ext cx="7953377" cy="1000132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ВИДЫ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поощрений и наказаний:</a:t>
            </a:r>
          </a:p>
        </p:txBody>
      </p:sp>
      <p:pic>
        <p:nvPicPr>
          <p:cNvPr id="30723" name="Picture 91" descr="img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92" y="1453548"/>
            <a:ext cx="3925885" cy="5144104"/>
          </a:xfrm>
          <a:noFill/>
        </p:spPr>
      </p:pic>
      <p:pic>
        <p:nvPicPr>
          <p:cNvPr id="30724" name="Picture 93" descr="im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875" y="1428736"/>
            <a:ext cx="3663373" cy="509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 наказаний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77153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 НАКАЗАНИЙ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2858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 ПООЩРЕНИЙ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Как поощрять ребенка в семье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5" y="1500175"/>
            <a:ext cx="9001156" cy="5000659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Как можно чаще улыбайтесь своему ребёнку: и когда он моет посуду, и когда делает уроки, и когда общается с вами.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Поощряйте своего ребёнка жестами: ему будет всегда тепло и уютно, если мама коснётся его головы во время выполнения какого – либо задания, а папа одобрительно обнимет и пожмёт руку.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Дарите ребёнку подарки, но при этом учите его их принимать.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Учите своего ребёнка быть благодарными за любые знаки внимания, проявленные к нему.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Если ребёнок поощряется деньгами, вы должны знать, каким образом он ими распорядиться, и обсудите это с ним. </a:t>
            </a:r>
          </a:p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ru-RU" sz="5400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0035" y="1928804"/>
            <a:ext cx="8229600" cy="4786345"/>
          </a:xfrm>
        </p:spPr>
        <p:txBody>
          <a:bodyPr/>
          <a:lstStyle/>
          <a:p>
            <a:endParaRPr lang="en-US" sz="40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40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Наказание - это причинение вреда причиняющему вред. </a:t>
            </a:r>
          </a:p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Похвала - педагогический домкрат.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                                       В. Г. Кротов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150EF-7870-4636-8E9B-6C69FC622DC1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1026" name="Picture 2" descr="C:\Documents and Settings\Денис\Мои документы\Марина\Анимация\анимацион.карт\ребенок в сумке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2" y="142854"/>
            <a:ext cx="5286380" cy="330400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9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971551" y="333376"/>
            <a:ext cx="7772400" cy="1366838"/>
          </a:xfrm>
        </p:spPr>
        <p:txBody>
          <a:bodyPr/>
          <a:lstStyle/>
          <a:p>
            <a:pPr algn="ctr" eaLnBrk="1" hangingPunct="1"/>
            <a:r>
              <a:rPr lang="ru-RU" sz="2800" b="1" i="1" dirty="0" smtClean="0">
                <a:solidFill>
                  <a:srgbClr val="FF0000"/>
                </a:solidFill>
              </a:rPr>
              <a:t>Уважаемые родители, помните! 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Вы и ваше внимание -  главный подарок вашему ребенку!</a:t>
            </a:r>
          </a:p>
        </p:txBody>
      </p:sp>
      <p:sp>
        <p:nvSpPr>
          <p:cNvPr id="113693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403351" y="4941890"/>
            <a:ext cx="6400800" cy="16351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Желаем Вам и вашим детям </a:t>
            </a: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здоровья,</a:t>
            </a:r>
            <a:r>
              <a:rPr lang="ru-RU" smtClean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счастья и</a:t>
            </a:r>
            <a:r>
              <a:rPr lang="ru-RU" smtClean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взаимопонимания</a:t>
            </a:r>
          </a:p>
        </p:txBody>
      </p:sp>
      <p:pic>
        <p:nvPicPr>
          <p:cNvPr id="1026" name="Picture 2" descr="C:\Documents and Settings\Денис\Мои документы\Поощрение и наказание\pohva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4754" y="1714490"/>
            <a:ext cx="4801191" cy="33575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1" grpId="0"/>
      <p:bldP spid="11369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4929191" y="3071811"/>
            <a:ext cx="4000528" cy="35719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285720" y="3071810"/>
            <a:ext cx="4000528" cy="36433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85787" y="3214688"/>
            <a:ext cx="300039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rgbClr val="FF0000"/>
                </a:solidFill>
              </a:rPr>
              <a:t>Задача: </a:t>
            </a:r>
          </a:p>
          <a:p>
            <a:pPr eaLnBrk="0" hangingPunct="0"/>
            <a:r>
              <a:rPr lang="ru-RU" sz="2000" b="1" dirty="0" smtClean="0">
                <a:solidFill>
                  <a:srgbClr val="FF0000"/>
                </a:solidFill>
              </a:rPr>
              <a:t> -обсудить </a:t>
            </a:r>
            <a:r>
              <a:rPr lang="ru-RU" sz="2000" b="1" dirty="0">
                <a:solidFill>
                  <a:srgbClr val="FF0000"/>
                </a:solidFill>
              </a:rPr>
              <a:t>с родителями проблему поощрения и наказания ребенка в семье</a:t>
            </a:r>
            <a:r>
              <a:rPr lang="ru-RU" sz="2000" b="1" dirty="0" smtClean="0">
                <a:solidFill>
                  <a:srgbClr val="FF0000"/>
                </a:solidFill>
              </a:rPr>
              <a:t>;</a:t>
            </a:r>
          </a:p>
          <a:p>
            <a:pPr eaLnBrk="0" hangingPunct="0"/>
            <a:r>
              <a:rPr lang="ru-RU" sz="2000" b="1" dirty="0" smtClean="0">
                <a:solidFill>
                  <a:srgbClr val="FF0000"/>
                </a:solidFill>
              </a:rPr>
              <a:t> -формировать </a:t>
            </a:r>
            <a:r>
              <a:rPr lang="ru-RU" sz="2000" b="1" dirty="0">
                <a:solidFill>
                  <a:srgbClr val="FF0000"/>
                </a:solidFill>
              </a:rPr>
              <a:t>у родителей культуру поощрения и </a:t>
            </a:r>
            <a:r>
              <a:rPr lang="ru-RU" sz="2000" b="1" dirty="0" smtClean="0">
                <a:solidFill>
                  <a:srgbClr val="FF0000"/>
                </a:solidFill>
              </a:rPr>
              <a:t>наказания </a:t>
            </a:r>
            <a:r>
              <a:rPr lang="ru-RU" sz="2000" b="1" dirty="0">
                <a:solidFill>
                  <a:srgbClr val="FF0000"/>
                </a:solidFill>
              </a:rPr>
              <a:t>ребенка в семье.</a:t>
            </a:r>
          </a:p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5"/>
            <a:ext cx="1206499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4" y="325279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572002" y="3255965"/>
            <a:ext cx="1206500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00233" y="357166"/>
            <a:ext cx="5072099" cy="2744796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000364" y="642920"/>
            <a:ext cx="3143272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rgbClr val="FF0000"/>
                </a:solidFill>
              </a:rPr>
              <a:t>Форма </a:t>
            </a:r>
            <a:r>
              <a:rPr lang="ru-RU" sz="2800" b="1" i="1" dirty="0">
                <a:solidFill>
                  <a:srgbClr val="FF0000"/>
                </a:solidFill>
              </a:rPr>
              <a:t>проведения</a:t>
            </a:r>
            <a:r>
              <a:rPr lang="ru-RU" sz="2800" b="1" i="1" dirty="0" smtClean="0">
                <a:solidFill>
                  <a:srgbClr val="FF0000"/>
                </a:solidFill>
              </a:rPr>
              <a:t>: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обмен мнениями</a:t>
            </a:r>
            <a:r>
              <a:rPr lang="ru-RU" sz="1400" dirty="0"/>
              <a:t>.</a:t>
            </a:r>
          </a:p>
          <a:p>
            <a:pPr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715009" y="3164683"/>
            <a:ext cx="3071835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rgbClr val="FF0000"/>
                </a:solidFill>
              </a:rPr>
              <a:t>Вопросы </a:t>
            </a:r>
            <a:r>
              <a:rPr lang="ru-RU" sz="2000" b="1" i="1" dirty="0">
                <a:solidFill>
                  <a:srgbClr val="FF0000"/>
                </a:solidFill>
              </a:rPr>
              <a:t>для обсуждения: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eaLnBrk="0" hangingPunct="0"/>
            <a:r>
              <a:rPr lang="ru-RU" sz="2000" b="1" dirty="0">
                <a:solidFill>
                  <a:srgbClr val="FF0000"/>
                </a:solidFill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</a:rPr>
              <a:t>виды </a:t>
            </a:r>
            <a:r>
              <a:rPr lang="ru-RU" sz="2000" b="1" dirty="0">
                <a:solidFill>
                  <a:srgbClr val="FF0000"/>
                </a:solidFill>
              </a:rPr>
              <a:t>наказаний и поощрений в </a:t>
            </a:r>
            <a:r>
              <a:rPr lang="ru-RU" sz="2000" b="1" dirty="0" smtClean="0">
                <a:solidFill>
                  <a:srgbClr val="FF0000"/>
                </a:solidFill>
              </a:rPr>
              <a:t>семейном </a:t>
            </a:r>
            <a:r>
              <a:rPr lang="ru-RU" sz="2000" b="1" dirty="0">
                <a:solidFill>
                  <a:srgbClr val="FF0000"/>
                </a:solidFill>
              </a:rPr>
              <a:t>воспитании;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eaLnBrk="0" hangingPunct="0"/>
            <a:r>
              <a:rPr lang="ru-RU" sz="2000" b="1" dirty="0">
                <a:solidFill>
                  <a:srgbClr val="FF0000"/>
                </a:solidFill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</a:rPr>
              <a:t>значение </a:t>
            </a:r>
            <a:r>
              <a:rPr lang="ru-RU" sz="2000" b="1" dirty="0">
                <a:solidFill>
                  <a:srgbClr val="FF0000"/>
                </a:solidFill>
              </a:rPr>
              <a:t>наказания и поощрения детей в семье.</a:t>
            </a:r>
          </a:p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C:\Documents and Settings\Денис\Мои документы\Марина\Анимация\анимацион.карт\pic33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4" y="142853"/>
            <a:ext cx="1857388" cy="26384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089E-0ADC-42B7-9228-E77188DFDFF3}" type="datetime1">
              <a:rPr lang="ru-RU" smtClean="0"/>
              <a:pPr/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9122-2E97-4071-95A4-91A4E553C06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3" name="Блок-схема: дисплей 12"/>
          <p:cNvSpPr/>
          <p:nvPr/>
        </p:nvSpPr>
        <p:spPr>
          <a:xfrm rot="5400000">
            <a:off x="4036215" y="1607331"/>
            <a:ext cx="5572164" cy="3786215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Наказание – это отрицательная оценка поведения ребёнка в случае нарушения им норм нравственности</a:t>
            </a:r>
            <a:r>
              <a:rPr lang="ru-RU" sz="4000" b="1" dirty="0" smtClean="0">
                <a:solidFill>
                  <a:srgbClr val="FF0000"/>
                </a:solidFill>
              </a:rPr>
              <a:t>.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Блок-схема: дисплей 11"/>
          <p:cNvSpPr/>
          <p:nvPr/>
        </p:nvSpPr>
        <p:spPr>
          <a:xfrm rot="5400000">
            <a:off x="-107189" y="1678769"/>
            <a:ext cx="5643602" cy="3857652"/>
          </a:xfrm>
          <a:prstGeom prst="flowChartDisplay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dirty="0" smtClean="0"/>
              <a:t>	</a:t>
            </a:r>
            <a:r>
              <a:rPr lang="ru-RU" sz="4000" b="1" dirty="0" smtClean="0">
                <a:solidFill>
                  <a:srgbClr val="FF0000"/>
                </a:solidFill>
              </a:rPr>
              <a:t>Поощрение – это проявление положительной оценки поведения ребёнка.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86249" y="357166"/>
            <a:ext cx="928695" cy="126416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Денис\Мои документы\Марина\Анимация\анимацион.карт\смайл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0"/>
            <a:ext cx="2266957" cy="121442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 animBg="1"/>
      <p:bldP spid="12" grpId="0" uiExpand="1" build="allAtOnce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СПОСОБЫ ПООЩРЕНИЯ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3E117-A4A2-4533-BCD1-081C267DCD94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E1206-D988-453C-AA4D-664A93B71F7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2" name="Содержимое 4"/>
          <p:cNvSpPr txBox="1">
            <a:spLocks/>
          </p:cNvSpPr>
          <p:nvPr/>
        </p:nvSpPr>
        <p:spPr bwMode="auto">
          <a:xfrm>
            <a:off x="1071539" y="185736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Ситуации поощрения.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026" name="Picture 2" descr="C:\Documents and Settings\Денис\Мои документы\Марина\Анимация\анимацион.карт\ребенок глаз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0280" y="3000372"/>
            <a:ext cx="3954589" cy="3357586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 rot="869239">
            <a:off x="1639185" y="1353906"/>
            <a:ext cx="3073147" cy="19247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Денис\Мои документы\Марина\Анимация\анимацион.карт\привет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28942">
            <a:off x="2214547" y="1857364"/>
            <a:ext cx="2000264" cy="909842"/>
          </a:xfrm>
          <a:prstGeom prst="rect">
            <a:avLst/>
          </a:prstGeom>
          <a:noFill/>
        </p:spPr>
      </p:pic>
      <p:pic>
        <p:nvPicPr>
          <p:cNvPr id="1028" name="Picture 4" descr="C:\Documents and Settings\Денис\Мои документы\Марина\Анимация\2 диск\j028364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9" y="1675312"/>
            <a:ext cx="3429024" cy="4645775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Ситуации поощрения.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3074" name="Picture 2" descr="C:\Documents and Settings\Денис\Мои документы\Поощрение и наказание\moneyhand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8592" y="1785927"/>
            <a:ext cx="3841971" cy="3500462"/>
          </a:xfrm>
          <a:prstGeom prst="rect">
            <a:avLst/>
          </a:prstGeom>
          <a:noFill/>
        </p:spPr>
      </p:pic>
      <p:pic>
        <p:nvPicPr>
          <p:cNvPr id="3075" name="Picture 3" descr="C:\Documents and Settings\Денис\Мои документы\Поощрение и наказание\s320x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500174"/>
            <a:ext cx="3643339" cy="4840378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СПОСОБЫ НАКАЗАНИЯ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6089E-0ADC-42B7-9228-E77188DFDFF3}" type="datetime1">
              <a:rPr lang="ru-RU" smtClean="0"/>
              <a:pPr>
                <a:defRPr/>
              </a:pPr>
              <a:t>04.02.2010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122-2E97-4071-95A4-91A4E553C06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FF0000"/>
                </a:solidFill>
              </a:rPr>
              <a:t>Ситуация наказания.</a:t>
            </a:r>
          </a:p>
        </p:txBody>
      </p:sp>
      <p:pic>
        <p:nvPicPr>
          <p:cNvPr id="28675" name="Picture 22" descr="наказание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2489" y="2420940"/>
            <a:ext cx="4017963" cy="4103687"/>
          </a:xfrm>
        </p:spPr>
      </p:pic>
      <p:pic>
        <p:nvPicPr>
          <p:cNvPr id="28676" name="Picture 19" descr="наказание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3933827"/>
            <a:ext cx="2951163" cy="2214563"/>
          </a:xfrm>
        </p:spPr>
      </p:pic>
      <p:sp>
        <p:nvSpPr>
          <p:cNvPr id="28677" name="AutoShape 27"/>
          <p:cNvSpPr>
            <a:spLocks noChangeArrowheads="1"/>
          </p:cNvSpPr>
          <p:nvPr/>
        </p:nvSpPr>
        <p:spPr bwMode="auto">
          <a:xfrm>
            <a:off x="714348" y="2000240"/>
            <a:ext cx="3073400" cy="1943100"/>
          </a:xfrm>
          <a:prstGeom prst="cloudCallout">
            <a:avLst>
              <a:gd name="adj1" fmla="val 24431"/>
              <a:gd name="adj2" fmla="val 35866"/>
            </a:avLst>
          </a:prstGeom>
          <a:solidFill>
            <a:srgbClr val="94A3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8678" name="WordArt 30"/>
          <p:cNvSpPr>
            <a:spLocks noChangeArrowheads="1" noChangeShapeType="1" noTextEdit="1"/>
          </p:cNvSpPr>
          <p:nvPr/>
        </p:nvSpPr>
        <p:spPr bwMode="auto">
          <a:xfrm>
            <a:off x="971553" y="2565402"/>
            <a:ext cx="2881313" cy="792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"Смотри у меня..."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28677" grpId="0" animBg="1"/>
      <p:bldP spid="286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7|2.4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.8|4.1|9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Эколог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 1</Template>
  <TotalTime>424</TotalTime>
  <Words>659</Words>
  <Application>Microsoft Office PowerPoint</Application>
  <PresentationFormat>Экран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Экология 1</vt:lpstr>
      <vt:lpstr>Поощрения и наказания ребенка в семье</vt:lpstr>
      <vt:lpstr>    </vt:lpstr>
      <vt:lpstr>Слайд 3</vt:lpstr>
      <vt:lpstr>Слайд 4</vt:lpstr>
      <vt:lpstr>СПОСОБЫ ПООЩРЕНИЯ</vt:lpstr>
      <vt:lpstr>Ситуации поощрения.</vt:lpstr>
      <vt:lpstr>Ситуации поощрения.</vt:lpstr>
      <vt:lpstr>СПОСОБЫ НАКАЗАНИЯ</vt:lpstr>
      <vt:lpstr>Ситуация наказания.</vt:lpstr>
      <vt:lpstr>Ситуация наказания.</vt:lpstr>
      <vt:lpstr>А.С. Макаренко</vt:lpstr>
      <vt:lpstr>ПОМНИТЕ</vt:lpstr>
      <vt:lpstr>Как сделать наказание эффективным</vt:lpstr>
      <vt:lpstr>ПРАВИЛА</vt:lpstr>
      <vt:lpstr>ВИДЫ поощрений и наказаний:</vt:lpstr>
      <vt:lpstr>Мониторинг наказаний</vt:lpstr>
      <vt:lpstr>МОНИТОРИНГ НАКАЗАНИЙ</vt:lpstr>
      <vt:lpstr>МОНИТОРИНГ ПООЩРЕНИЙ</vt:lpstr>
      <vt:lpstr>Как поощрять ребенка в семье</vt:lpstr>
      <vt:lpstr>Уважаемые родители, помните!  Вы и ваше внимание -  главный подарок вашему ребенку!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Поощрения и наказания</dc:title>
  <dc:creator>Настя</dc:creator>
  <dc:description>http://aida.ucoz.ru</dc:description>
  <cp:lastModifiedBy>Настя</cp:lastModifiedBy>
  <cp:revision>50</cp:revision>
  <dcterms:created xsi:type="dcterms:W3CDTF">2010-01-25T12:55:44Z</dcterms:created>
  <dcterms:modified xsi:type="dcterms:W3CDTF">2010-02-04T10:22:07Z</dcterms:modified>
  <cp:category>шаблоны к Powerpoint</cp:category>
</cp:coreProperties>
</file>