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0" y="-209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Monotype Corsiva" pitchFamily="66" charset="0"/>
            </a:endParaRPr>
          </a:p>
          <a:p>
            <a:endParaRPr lang="ru-RU" sz="4000" b="1" dirty="0">
              <a:latin typeface="Monotype Corsiva" pitchFamily="66" charset="0"/>
            </a:endParaRPr>
          </a:p>
          <a:p>
            <a:r>
              <a:rPr lang="ru-RU" sz="5400" b="1" dirty="0" smtClean="0">
                <a:latin typeface="Monotype Corsiva" pitchFamily="66" charset="0"/>
              </a:rPr>
              <a:t>          « Весёлое лето »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            (группа раннего возраста №4)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6612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 </a:t>
            </a:r>
            <a:r>
              <a:rPr lang="ru-RU" sz="2000" b="1" dirty="0" err="1" smtClean="0">
                <a:latin typeface="Monotype Corsiva" pitchFamily="66" charset="0"/>
              </a:rPr>
              <a:t>Смолкова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Т.В.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0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12845"/>
            <a:ext cx="74168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Лето -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самое лучшее время для укрепления и развития детей. 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Игры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на свежем воздухе  способствуют формированию здорового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образа жизни, повысят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двигательную  активность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Участие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 развлечениях, обогатит знания детей новыми впечатлениями, будет способствовать развитию творческих способностей, сформируют коммуникативные навыки.   И очень важно так организовать жизнь дошкольников,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радовали детей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ctr"/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 группе раннего возраста №4 прошли летние физкультурные развлечения.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55263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Доброе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лето!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Доброе лето!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Сколько тепла в нём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И сколько в нём света!</a:t>
            </a:r>
          </a:p>
        </p:txBody>
      </p:sp>
    </p:spTree>
    <p:extLst>
      <p:ext uri="{BB962C8B-B14F-4D97-AF65-F5344CB8AC3E}">
        <p14:creationId xmlns:p14="http://schemas.microsoft.com/office/powerpoint/2010/main" val="37498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" y="-201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6984776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             Развлечение «В гости к белке».</a:t>
            </a:r>
          </a:p>
          <a:p>
            <a:pPr marL="630555" indent="-27051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упражнять детей в ходьбе стайкой и друг за другом, беге стайкой, не наталкиваясь друг на друга; перешагивании через палку, совершенствовать навыки прыжков; действовать по сигналу, продолжать расширять знания детей о природе; доставлять детям чувство радости, воспитывать дружбу.</a:t>
            </a:r>
            <a:endParaRPr lang="ru-RU" sz="1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C:\Users\1\Desktop\Фото развлечения  В ости к белке - 14.07.2015 год\DSCN03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8" y="2461636"/>
            <a:ext cx="2576758" cy="183355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1\Desktop\Фото развлечения  В ости к белке - 14.07.2015 год\DSCN03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568054" cy="18392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C:\Users\1\Desktop\Фото развлечения  В ости к белке - 14.07.2015 год\DSCN03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046"/>
            <a:ext cx="2520280" cy="193814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415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Фото развлечения  В ости к белке - 14.07.2015 год\DSCN03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8224"/>
            <a:ext cx="2880320" cy="217274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6" name="Рисунок 5" descr="C:\Users\1\Desktop\Фото развлечения  В ости к белке - 14.07.2015 год\DSCN03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55" y="764704"/>
            <a:ext cx="2847394" cy="198779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7" name="Рисунок 6" descr="C:\Users\1\Desktop\Фото развлечения  В ости к белке - 14.07.2015 год\DSCN03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7"/>
            <a:ext cx="2683812" cy="20882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8" name="Рисунок 7" descr="C:\Users\1\Desktop\Фото развлечения  В ости к белке - 14.07.2015 год\DSCN03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3" y="3501008"/>
            <a:ext cx="2946182" cy="20875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5246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       Развлечение « Волшебный сундучок».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развитие основных движений детей.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совершенствовать двигательные умения и навыки детей; развивать мелкую и крупную моторику рук; упражнять в беге; развивать ловкость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привлечь детей к активному участию подвижных играх; умение выполнять движения в соответствии с текстом, обогащать двигательный опыт детей; создать радостное настроение.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SCN04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6091"/>
            <a:ext cx="2736304" cy="205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SCN04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515768" cy="188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N04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2545525" cy="1910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2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SCN04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54899"/>
            <a:ext cx="2993643" cy="2242053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SCN04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59" y="1196752"/>
            <a:ext cx="2666904" cy="22322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SCN05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4871"/>
            <a:ext cx="2952328" cy="2220335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5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04664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     Развлечение «В гости к зайке»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потренироваться в равновесии при ходьбе по гимнастической скамейке;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активизировать двигательные способности детей, продолжать совершенствовать основные виды движений (бег, прыжки, ходьбу), вызвать эмоциональный отклик на развлечение.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воспитывать отзывчивость, эмоциональность;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в игре развивать умение согласовывать движения со словом.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развивать умение дружно играть.</a:t>
            </a:r>
          </a:p>
          <a:p>
            <a:endParaRPr lang="ru-RU" dirty="0"/>
          </a:p>
        </p:txBody>
      </p:sp>
      <p:pic>
        <p:nvPicPr>
          <p:cNvPr id="6" name="Рисунок 5" descr="C:\Users\Home\Desktop\Фото занятия В гости к зайке - 9.07.2015 год\DSC080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2683376" cy="188461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</p:pic>
      <p:pic>
        <p:nvPicPr>
          <p:cNvPr id="7" name="Рисунок 6" descr="C:\Users\Home\Desktop\Фото занятия В гости к зайке - 9.07.2015 год\DSC08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58575"/>
            <a:ext cx="2701424" cy="16380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</p:pic>
      <p:pic>
        <p:nvPicPr>
          <p:cNvPr id="8" name="Рисунок 7" descr="C:\Users\Home\Desktop\Фото занятия В гости к зайке - 9.07.2015 год\DSC080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93" y="2636912"/>
            <a:ext cx="2577269" cy="188524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93775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oo.me/template/6064/p16h4ir0q016eq1k8b1fnblise239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esktop\Фото занятия В гости к зайке - 9.07.2015 год\DSC08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992363" cy="204227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</p:pic>
      <p:pic>
        <p:nvPicPr>
          <p:cNvPr id="6" name="Рисунок 5" descr="C:\Users\Home\Desktop\Фото занятия В гости к зайке - 9.07.2015 год\DSC080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96752"/>
            <a:ext cx="3294681" cy="2051804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</p:pic>
      <p:sp>
        <p:nvSpPr>
          <p:cNvPr id="4" name="TextBox 3"/>
          <p:cNvSpPr txBox="1"/>
          <p:nvPr/>
        </p:nvSpPr>
        <p:spPr>
          <a:xfrm>
            <a:off x="4211960" y="407707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Проведённые </a:t>
            </a:r>
            <a:r>
              <a:rPr lang="ru-RU" sz="2400" dirty="0" smtClean="0">
                <a:latin typeface="Monotype Corsiva" pitchFamily="66" charset="0"/>
              </a:rPr>
              <a:t>развлечения развеселили </a:t>
            </a:r>
            <a:r>
              <a:rPr lang="ru-RU" sz="2400" dirty="0" smtClean="0">
                <a:latin typeface="Monotype Corsiva" pitchFamily="66" charset="0"/>
              </a:rPr>
              <a:t>детей 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и доставили улыбку и радость от общения всем детям.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8" name="Рисунок 7" descr="C:\Users\Home\Desktop\Фото занятия В гости к зайке - 9.07.2015 год\DSC080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73" y="3140968"/>
            <a:ext cx="2550505" cy="1872208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26199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225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2015-08-05T15:27:13Z</dcterms:created>
  <dcterms:modified xsi:type="dcterms:W3CDTF">2015-09-20T19:33:18Z</dcterms:modified>
</cp:coreProperties>
</file>