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7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3300"/>
    <a:srgbClr val="0000FF"/>
    <a:srgbClr val="66FF33"/>
    <a:srgbClr val="00FFFF"/>
    <a:srgbClr val="FF0000"/>
    <a:srgbClr val="CC009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671808-3AF0-4758-BEBF-BDAAC26BFBC0}" type="datetimeFigureOut">
              <a:rPr lang="ru-RU"/>
              <a:pPr>
                <a:defRPr/>
              </a:pPr>
              <a:t>14.07.2011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C033D2-F685-4CD6-A953-EC379CE32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BD8D-68AD-4877-AE82-3D7DD92B6B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8F62-1C0D-445E-B909-ABFAB86A4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9377-4674-4E0A-9A1F-47B9266403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A2CD-C451-4E97-B8C1-56C2B1B00F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19E6-D9A9-4257-9CD4-B561106FB9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B0EA-7EF3-4839-AB7C-4DAD744B89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6E60-D476-429C-9020-FA107FF5C8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3304-A39C-49A2-87B4-97BC56FFF0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99BC-BD10-48E2-9BE7-68816BECE8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A4A44-FA1B-4BD7-9677-17C8AAF7D2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6FDB0-BE54-4266-913F-4739D104E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5160-050E-4BBE-878E-3B526844E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8B9ADEB-5D54-4F43-AFEB-4123ED1B0F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6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4582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hlink"/>
                </a:solidFill>
              </a:rPr>
              <a:t>Смертельный дым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191000"/>
            <a:ext cx="5105400" cy="6858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 descr="C:\Documents and Settings\Администратор\Рабочий стол\мультики\табак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2200"/>
            <a:ext cx="5943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b="1" smtClean="0">
                <a:solidFill>
                  <a:srgbClr val="0000FF"/>
                </a:solidFill>
              </a:rPr>
              <a:t>Спасибо за внимание</a:t>
            </a:r>
            <a:r>
              <a:rPr lang="ru-RU" sz="5400" b="1" smtClean="0">
                <a:solidFill>
                  <a:srgbClr val="0000FF"/>
                </a:solidFill>
                <a:latin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3300"/>
                </a:solidFill>
              </a:rPr>
              <a:t>Литература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itchFamily="34" charset="0"/>
              <a:buAutoNum type="arabicPeriod"/>
            </a:pPr>
            <a:r>
              <a:rPr lang="ru-RU" smtClean="0">
                <a:solidFill>
                  <a:srgbClr val="080808"/>
                </a:solidFill>
              </a:rPr>
              <a:t>Романовой, О.Л. Пособие по профилактике приобщения к психоактивным веществам </a:t>
            </a:r>
            <a:r>
              <a:rPr lang="en-US" smtClean="0">
                <a:solidFill>
                  <a:srgbClr val="080808"/>
                </a:solidFill>
              </a:rPr>
              <a:t>[</a:t>
            </a:r>
            <a:r>
              <a:rPr lang="ru-RU" smtClean="0">
                <a:solidFill>
                  <a:srgbClr val="080808"/>
                </a:solidFill>
              </a:rPr>
              <a:t>Текст</a:t>
            </a:r>
            <a:r>
              <a:rPr lang="en-US" smtClean="0">
                <a:solidFill>
                  <a:srgbClr val="080808"/>
                </a:solidFill>
              </a:rPr>
              <a:t>]</a:t>
            </a:r>
            <a:r>
              <a:rPr lang="ru-RU" smtClean="0">
                <a:solidFill>
                  <a:srgbClr val="080808"/>
                </a:solidFill>
              </a:rPr>
              <a:t>: пособие для учителей и учеников/О.Л.Романовой, И.В. Иванниковой, О.В. Шведовой. – М.,1999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hlink"/>
                </a:solidFill>
              </a:rPr>
              <a:t>Знаете ли вы что…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95400"/>
            <a:ext cx="85407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rgbClr val="080808"/>
                </a:solidFill>
              </a:rPr>
              <a:t> Ежегодно люди выкуривают 3600 миллиардов сигарет. </a:t>
            </a:r>
            <a:endParaRPr lang="en-US" sz="3200" smtClean="0">
              <a:solidFill>
                <a:srgbClr val="080808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rgbClr val="080808"/>
                </a:solidFill>
              </a:rPr>
              <a:t>3,5 миллиарда жителей планеты пропускают через  легкие ядовитый дым от 5 миллиардов килограммов табака.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rgbClr val="080808"/>
                </a:solidFill>
              </a:rPr>
              <a:t>Каждая сигарета сокращает жизнь на 5-6 минут.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rgbClr val="080808"/>
                </a:solidFill>
              </a:rPr>
              <a:t>Человек выкуривающий в день по 9 сигарет уходит в мир иной на 5 лет раньше, выкуривающий по 10-19 сигарет на 5.5  лет, до 40 сигарет на </a:t>
            </a:r>
            <a:r>
              <a:rPr lang="ru-RU" sz="3200" smtClean="0">
                <a:solidFill>
                  <a:srgbClr val="080808"/>
                </a:solidFill>
                <a:latin typeface="Arial" charset="0"/>
              </a:rPr>
              <a:t>8</a:t>
            </a:r>
            <a:r>
              <a:rPr lang="ru-RU" sz="3200" smtClean="0">
                <a:solidFill>
                  <a:srgbClr val="080808"/>
                </a:solidFill>
              </a:rPr>
              <a:t>.</a:t>
            </a:r>
            <a:r>
              <a:rPr lang="ru-RU" sz="3200" smtClean="0">
                <a:solidFill>
                  <a:srgbClr val="080808"/>
                </a:solidFill>
                <a:latin typeface="Arial" charset="0"/>
              </a:rPr>
              <a:t>5</a:t>
            </a:r>
            <a:r>
              <a:rPr lang="ru-RU" sz="3200" smtClean="0">
                <a:solidFill>
                  <a:srgbClr val="080808"/>
                </a:solidFill>
              </a:rPr>
              <a:t>года.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Курение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chemeClr val="tx2"/>
                </a:solidFill>
              </a:rPr>
              <a:t>Это вдыхание дыма некоторых тлеющих растений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chemeClr val="tx2"/>
                </a:solidFill>
              </a:rPr>
              <a:t>Это процесс, при котором происходит выкуривание сигареты в которой находятся много вредных ядовитых веществ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smtClean="0">
                <a:solidFill>
                  <a:schemeClr val="tx2"/>
                </a:solidFill>
              </a:rPr>
              <a:t>Это распространённая вредная привычка отрицательно влияющая на здоровье курильщика и окружающих его людей</a:t>
            </a:r>
            <a:r>
              <a:rPr lang="ru-RU" smtClean="0">
                <a:solidFill>
                  <a:schemeClr val="tx2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C0099"/>
                </a:solidFill>
              </a:rPr>
              <a:t>Причины:</a:t>
            </a:r>
          </a:p>
        </p:txBody>
      </p:sp>
      <p:sp>
        <p:nvSpPr>
          <p:cNvPr id="33804" name="Rectangle 12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rgbClr val="0000FF"/>
                </a:solidFill>
              </a:rPr>
              <a:t>Не курить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Не нравится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Вредно для здоровья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Неприятно выглядит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Дорого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Вызов другим, что я не курю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«Никто из моих друзей не курит»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Повредит спортивным достижениям</a:t>
            </a:r>
          </a:p>
          <a:p>
            <a:pPr marL="533400" indent="-5334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Неодобрение родителей</a:t>
            </a:r>
          </a:p>
        </p:txBody>
      </p:sp>
      <p:sp>
        <p:nvSpPr>
          <p:cNvPr id="33805" name="Rectangle 13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marL="457200" indent="-45720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rgbClr val="0000FF"/>
                </a:solidFill>
              </a:rPr>
              <a:t>Курить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Нравится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Снимает раздражение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Привычка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«Вокруг меня курят»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Выглядеть старше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Избавление от лишнего веса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Скучно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r>
              <a:rPr lang="ru-RU" sz="2400" smtClean="0"/>
              <a:t>Независимость</a:t>
            </a:r>
          </a:p>
          <a:p>
            <a:pPr marL="457200" indent="-457200" eaLnBrk="1" hangingPunct="1">
              <a:lnSpc>
                <a:spcPct val="80000"/>
              </a:lnSpc>
              <a:buFont typeface="Lucida Sans" pitchFamily="34" charset="0"/>
              <a:buAutoNum type="arabicPeriod"/>
            </a:pPr>
            <a:endParaRPr lang="ru-RU" sz="2400" smtClean="0"/>
          </a:p>
          <a:p>
            <a:pPr marL="457200" indent="-4572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ru-R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3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38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8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 build="p"/>
      <p:bldP spid="3380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FFFF"/>
                </a:solidFill>
              </a:rPr>
              <a:t>Виды курения: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8918" name="Rectangle 6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0000"/>
                </a:solidFill>
              </a:rPr>
              <a:t>Активное</a:t>
            </a:r>
          </a:p>
          <a:p>
            <a:pPr eaLnBrk="1" hangingPunct="1">
              <a:buFont typeface="Arial" charset="0"/>
              <a:buNone/>
            </a:pPr>
            <a:endParaRPr lang="ru-RU" b="1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</a:rPr>
              <a:t>Вдыхание курильщиком табачного дыма, который вызывает привыкание</a:t>
            </a:r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862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Пассивное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bg1"/>
                </a:solidFill>
              </a:rPr>
              <a:t>Вдыхание некурящим дыма чужих сигарет и дыма, выдыхаемого курильщиками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chemeClr val="bg1"/>
              </a:solidFill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57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66FF33"/>
                </a:solidFill>
              </a:rPr>
              <a:t>Вещества содержащиеся в сигарете:</a:t>
            </a:r>
          </a:p>
        </p:txBody>
      </p:sp>
      <p:sp>
        <p:nvSpPr>
          <p:cNvPr id="49158" name="Rectangle 6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Аммиак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Мышьяк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Угарный газ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Цианид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Никотин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Смола</a:t>
            </a:r>
          </a:p>
          <a:p>
            <a:pPr marL="533400" indent="-533400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2060"/>
                </a:solidFill>
              </a:rPr>
              <a:t>Радиоактивные вещества</a:t>
            </a:r>
          </a:p>
          <a:p>
            <a:pPr marL="533400" indent="-533400" eaLnBrk="1" hangingPunct="1">
              <a:buFont typeface="Arial" charset="0"/>
              <a:buAutoNum type="arabicPeriod"/>
            </a:pPr>
            <a:endParaRPr lang="ru-RU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Arial" charset="0"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9220" name="Rectangle 7"/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Скажи курению нет!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1" name="Содержимое 3" descr="таба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981200"/>
            <a:ext cx="4953000" cy="396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Стоит ли губить себя 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1267" name="Содержимое 3" descr="p402_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295400"/>
            <a:ext cx="2819400" cy="2438400"/>
          </a:xfrm>
        </p:spPr>
      </p:pic>
      <p:pic>
        <p:nvPicPr>
          <p:cNvPr id="5" name="Рисунок 4" descr="усинс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371600"/>
            <a:ext cx="243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23SC08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886200"/>
            <a:ext cx="4618038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585</TotalTime>
  <Words>240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Tahoma</vt:lpstr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Lucida Sans</vt:lpstr>
      <vt:lpstr>Апекс</vt:lpstr>
      <vt:lpstr>Смертельный дым</vt:lpstr>
      <vt:lpstr>Знаете ли вы что…</vt:lpstr>
      <vt:lpstr>Курение</vt:lpstr>
      <vt:lpstr>Причины:</vt:lpstr>
      <vt:lpstr>Виды курения:</vt:lpstr>
      <vt:lpstr>Пассивное</vt:lpstr>
      <vt:lpstr>Вещества содержащиеся в сигарете:</vt:lpstr>
      <vt:lpstr>Скажи курению нет!</vt:lpstr>
      <vt:lpstr>Стоит ли губить себя ?</vt:lpstr>
      <vt:lpstr>Слайд 10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Смертельный дым.</dc:title>
  <dc:creator>user</dc:creator>
  <cp:lastModifiedBy>ZhivanovichOV</cp:lastModifiedBy>
  <cp:revision>35</cp:revision>
  <dcterms:created xsi:type="dcterms:W3CDTF">2007-11-11T15:18:54Z</dcterms:created>
  <dcterms:modified xsi:type="dcterms:W3CDTF">2011-07-14T09:34:03Z</dcterms:modified>
</cp:coreProperties>
</file>