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EC4C8-00D1-44E7-8410-D459EE898185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A80CB-8AD0-4459-A9BB-492E383D04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A80CB-8AD0-4459-A9BB-492E383D048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A450-CC46-413D-8465-1E292493CEE4}" type="datetime1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Денисенко Л.С. МОУ СОШ № 26 г.Комсомольск-на-Амуре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0848-8135-467E-BBD0-2F368F9E1D01}" type="datetime1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Денисенко Л.С. МОУ СОШ № 26 г.Комсомольск-на-Амуре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565E-3A73-4FEF-9240-94FBDBD656ED}" type="datetime1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Денисенко Л.С. МОУ СОШ № 26 г.Комсомольск-на-Амуре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7813-CBD1-4CCB-AE89-8E419C767E62}" type="datetime1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Денисенко Л.С. МОУ СОШ № 26 г.Комсомольск-на-Амуре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E2DA-2AFB-4D9E-B918-C43BF8281527}" type="datetime1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Денисенко Л.С. МОУ СОШ № 26 г.Комсомольск-на-Амуре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25E6-77A1-433B-BF7F-76011753A8BC}" type="datetime1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Денисенко Л.С. МОУ СОШ № 26 г.Комсомольск-на-Амуре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0D1D-1A89-4C80-BE6C-8328223F4BFC}" type="datetime1">
              <a:rPr lang="ru-RU" smtClean="0"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Денисенко Л.С. МОУ СОШ № 26 г.Комсомольск-на-Амуре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C3B4-3B35-47B2-9D5D-B79CE01B3C85}" type="datetime1">
              <a:rPr lang="ru-RU" smtClean="0"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Денисенко Л.С. МОУ СОШ № 26 г.Комсомольск-на-Амуре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D16D-43F1-4D4F-8AA4-6DF9950380CF}" type="datetime1">
              <a:rPr lang="ru-RU" smtClean="0"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Денисенко Л.С. МОУ СОШ № 26 г.Комсомольск-на-Амуре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D482-F0AE-4BBF-8552-C3D61A6AD48A}" type="datetime1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Денисенко Л.С. МОУ СОШ № 26 г.Комсомольск-на-Амуре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343-C8E3-40B6-82BE-DA2780AFC1CC}" type="datetime1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Денисенко Л.С. МОУ СОШ № 26 г.Комсомольск-на-Амуре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EA45A-DBB4-4A7D-B9DF-8EF65B92AD0D}" type="datetime1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Денисенко Л.С. МОУ СОШ № 26 г.Комсомольск-на-Амуре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928670"/>
            <a:ext cx="842968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Новая жизнь ненужных вещей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3240" y="6357958"/>
            <a:ext cx="5876956" cy="365125"/>
          </a:xfrm>
        </p:spPr>
        <p:txBody>
          <a:bodyPr/>
          <a:lstStyle/>
          <a:p>
            <a:pPr algn="r"/>
            <a:r>
              <a:rPr lang="ru-RU" dirty="0" smtClean="0"/>
              <a:t>Денисенко Л.С. МОУ СОШ № 26 г.Комсомольск-на-Амуре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Моделью глобус, созданная дизайнером из пластиковых бутылок, </a:t>
            </a:r>
            <a:r>
              <a:rPr lang="ru-RU" sz="2000" dirty="0" err="1" smtClean="0"/>
              <a:t>Петах-Тиква</a:t>
            </a:r>
            <a:r>
              <a:rPr lang="ru-RU" sz="2000" dirty="0" smtClean="0"/>
              <a:t>, Тель-Авив.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вая жизнь старых вещ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0010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76956" cy="365125"/>
          </a:xfrm>
        </p:spPr>
        <p:txBody>
          <a:bodyPr/>
          <a:lstStyle/>
          <a:p>
            <a:pPr algn="r"/>
            <a:r>
              <a:rPr lang="ru-RU" dirty="0" smtClean="0"/>
              <a:t>Денисенко Л.С. МОУ СОШ № 26 г.Комсомольск-на-Амуре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Еще из пластиковых бутылок можно делать топливо для автомобилей. Это рабочий завода по переработке пластиковых отходов, держит сосуд с мазутом, Гонконг.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Новая жизнь старых вещ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400175"/>
            <a:ext cx="63817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5657671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одной российской компании из города Томск представили установку, которая способна из 1 килограмма измельченных пластиковых бутылок получить целых 900 граммов топлива.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76956" cy="365125"/>
          </a:xfrm>
        </p:spPr>
        <p:txBody>
          <a:bodyPr/>
          <a:lstStyle/>
          <a:p>
            <a:pPr algn="r"/>
            <a:r>
              <a:rPr lang="ru-RU" dirty="0" smtClean="0"/>
              <a:t>Денисенко Л.С. МОУ СОШ № 26 г.Комсомольск-на-Амуре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увидели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новую жизнь старых вещей, от небольших и причудливых скульптур до переработки в промышленных масштабах.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734080" cy="365125"/>
          </a:xfrm>
        </p:spPr>
        <p:txBody>
          <a:bodyPr/>
          <a:lstStyle/>
          <a:p>
            <a:pPr algn="r"/>
            <a:r>
              <a:rPr lang="ru-RU" dirty="0" smtClean="0"/>
              <a:t>Денисенко Л.С. МОУ СОШ № 26 г.Комсомольск-на-Амуре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http://strady.org.ua/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Денисенко Л.С. МОУ СОШ № 26 г.Комсомольск-на-Амуре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Старые вещи — мобильные телефоны, телевизоры, пластиковые бутылки, металл… Что с ними происходит, когда они устаревают или приходят в негодность?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6019800" cy="365125"/>
          </a:xfrm>
        </p:spPr>
        <p:txBody>
          <a:bodyPr/>
          <a:lstStyle/>
          <a:p>
            <a:pPr algn="r"/>
            <a:r>
              <a:rPr lang="ru-RU" dirty="0" smtClean="0"/>
              <a:t>Денисенко Л.С. МОУ СОШ № 26 г.Комсомольск-на-Амуре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Сотни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цветов, сделанных из пластиковых бутылок. Все это выставка под названием «Тысяча Солнц», проходящая в американском штате Мичиган.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Новая жизнь старых вещ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9296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5876956" cy="365125"/>
          </a:xfrm>
        </p:spPr>
        <p:txBody>
          <a:bodyPr/>
          <a:lstStyle/>
          <a:p>
            <a:pPr algn="r"/>
            <a:r>
              <a:rPr lang="ru-RU" dirty="0" smtClean="0"/>
              <a:t>Денисенко Л.С. МОУ СОШ № 26 г.Комсомольск-на-Амуре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 известные удобные пластиковые бутылки. Они разлагаются в земле сотни лет, тогда как жестяной банке на это потребуется 10 лет, а картону всего 1-2 года. Вообще, время разложения полиэтилена зависит от его структуры и способно превышать несколько тысяч лет.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Новая жизнь старых вещ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868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76956" cy="365125"/>
          </a:xfrm>
        </p:spPr>
        <p:txBody>
          <a:bodyPr/>
          <a:lstStyle/>
          <a:p>
            <a:pPr algn="r"/>
            <a:r>
              <a:rPr lang="ru-RU" dirty="0" smtClean="0"/>
              <a:t>Денисенко Л.С. МОУ СОШ № 26 г.Комсомольск-на-Амуре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Вот такой уникальный мотоцикл, сделанный из старых запчастей от автомобилей и велосипедов, Бангкок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вая жизнь старых вещ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5009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62576" cy="365125"/>
          </a:xfrm>
        </p:spPr>
        <p:txBody>
          <a:bodyPr/>
          <a:lstStyle/>
          <a:p>
            <a:pPr algn="r"/>
            <a:r>
              <a:rPr lang="ru-RU" dirty="0" smtClean="0"/>
              <a:t>Денисенко Л.С. МОУ СОШ № 26 г.Комсомольск-на-Амуре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Интересное применение пластиковым бутылкам нашли в городе Рубе, Франция. Из них построили в парке вот такие шарообразные комнатки для свиданий.</a:t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вая жизнь старых вещ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00105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6019800" cy="365125"/>
          </a:xfrm>
        </p:spPr>
        <p:txBody>
          <a:bodyPr/>
          <a:lstStyle/>
          <a:p>
            <a:pPr algn="r"/>
            <a:r>
              <a:rPr lang="ru-RU" dirty="0" smtClean="0"/>
              <a:t>Денисенко Л.С. МОУ СОШ № 26 г.Комсомольск-на-Амуре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Не спешите выбрасывать старые клавиатуры. Из них можно сделать отличные наряды. Кали, Колумбия.</a:t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вая жизнь старых вещ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5724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734080" cy="365125"/>
          </a:xfrm>
        </p:spPr>
        <p:txBody>
          <a:bodyPr/>
          <a:lstStyle/>
          <a:p>
            <a:pPr algn="r"/>
            <a:r>
              <a:rPr lang="ru-RU" dirty="0" smtClean="0"/>
              <a:t>Денисенко Л.С. МОУ СОШ № 26 г.Комсомольск-на-Амуре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Из пленки от старых видеокассет можно сделать оригинальные дизайнерский сумки, Берлин.</a:t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вая жизнь старых вещ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8581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05518" cy="365125"/>
          </a:xfrm>
        </p:spPr>
        <p:txBody>
          <a:bodyPr/>
          <a:lstStyle/>
          <a:p>
            <a:pPr algn="r"/>
            <a:r>
              <a:rPr lang="ru-RU" dirty="0" smtClean="0"/>
              <a:t>Денисенко Л.С. МОУ СОШ № 26 г.Комсомольск-на-Амуре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Тигр, сделанный из всего подряд. Он принимал участие в параде в китайский Новый год в Сиднее.</a:t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вая жизнь старых вещ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07249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76956" cy="365125"/>
          </a:xfrm>
        </p:spPr>
        <p:txBody>
          <a:bodyPr/>
          <a:lstStyle/>
          <a:p>
            <a:pPr algn="r"/>
            <a:r>
              <a:rPr lang="ru-RU" dirty="0" smtClean="0"/>
              <a:t>Денисенко Л.С. МОУ СОШ № 26 г.Комсомольск-на-Амуре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352</Words>
  <PresentationFormat>Экран 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 Сотни цветов, сделанных из пластиковых бутылок. Все это выставка под названием «Тысяча Солнц», проходящая в американском штате Мичиган. </vt:lpstr>
      <vt:lpstr>Всем известные удобные пластиковые бутылки. Они разлагаются в земле сотни лет, тогда как жестяной банке на это потребуется 10 лет, а картону всего 1-2 года. Вообще, время разложения полиэтилена зависит от его структуры и способно превышать несколько тысяч лет. </vt:lpstr>
      <vt:lpstr>Вот такой уникальный мотоцикл, сделанный из старых запчастей от автомобилей и велосипедов, Бангкок</vt:lpstr>
      <vt:lpstr>Интересное применение пластиковым бутылкам нашли в городе Рубе, Франция. Из них построили в парке вот такие шарообразные комнатки для свиданий. </vt:lpstr>
      <vt:lpstr>Не спешите выбрасывать старые клавиатуры. Из них можно сделать отличные наряды. Кали, Колумбия. </vt:lpstr>
      <vt:lpstr>Из пленки от старых видеокассет можно сделать оригинальные дизайнерский сумки, Берлин. </vt:lpstr>
      <vt:lpstr>Тигр, сделанный из всего подряд. Он принимал участие в параде в китайский Новый год в Сиднее. </vt:lpstr>
      <vt:lpstr>Моделью глобус, созданная дизайнером из пластиковых бутылок, Петах-Тиква, Тель-Авив.</vt:lpstr>
      <vt:lpstr>Еще из пластиковых бутылок можно делать топливо для автомобилей. Это рабочий завода по переработке пластиковых отходов, держит сосуд с мазутом, Гонконг.  </vt:lpstr>
      <vt:lpstr>Слайд 12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5</cp:revision>
  <dcterms:created xsi:type="dcterms:W3CDTF">2015-09-20T15:55:32Z</dcterms:created>
  <dcterms:modified xsi:type="dcterms:W3CDTF">2015-09-20T16:43:04Z</dcterms:modified>
</cp:coreProperties>
</file>