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5" r:id="rId3"/>
    <p:sldId id="266" r:id="rId4"/>
    <p:sldId id="267" r:id="rId5"/>
    <p:sldId id="268" r:id="rId6"/>
    <p:sldId id="269" r:id="rId7"/>
    <p:sldId id="272" r:id="rId8"/>
    <p:sldId id="273" r:id="rId9"/>
    <p:sldId id="277" r:id="rId10"/>
    <p:sldId id="274" r:id="rId11"/>
    <p:sldId id="275" r:id="rId12"/>
    <p:sldId id="276" r:id="rId13"/>
    <p:sldId id="278" r:id="rId14"/>
    <p:sldId id="27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37C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4C3F1-082C-4BCF-A4EE-067D71E975F2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1A50D-6BCF-4D05-8346-5A12175C33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4C3F1-082C-4BCF-A4EE-067D71E975F2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1A50D-6BCF-4D05-8346-5A12175C33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4C3F1-082C-4BCF-A4EE-067D71E975F2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1A50D-6BCF-4D05-8346-5A12175C33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4C3F1-082C-4BCF-A4EE-067D71E975F2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1A50D-6BCF-4D05-8346-5A12175C33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4C3F1-082C-4BCF-A4EE-067D71E975F2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1A50D-6BCF-4D05-8346-5A12175C33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4C3F1-082C-4BCF-A4EE-067D71E975F2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1A50D-6BCF-4D05-8346-5A12175C33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4C3F1-082C-4BCF-A4EE-067D71E975F2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1A50D-6BCF-4D05-8346-5A12175C33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4C3F1-082C-4BCF-A4EE-067D71E975F2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1A50D-6BCF-4D05-8346-5A12175C33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4C3F1-082C-4BCF-A4EE-067D71E975F2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1A50D-6BCF-4D05-8346-5A12175C33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4C3F1-082C-4BCF-A4EE-067D71E975F2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1A50D-6BCF-4D05-8346-5A12175C33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4C3F1-082C-4BCF-A4EE-067D71E975F2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1A50D-6BCF-4D05-8346-5A12175C33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4C3F1-082C-4BCF-A4EE-067D71E975F2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1A50D-6BCF-4D05-8346-5A12175C33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2;&#1072;&#1083;&#1077;&#1085;&#1090;&#1080;&#1085;&#1072;\Music\&#1044;&#1077;&#1090;&#1089;&#1082;&#1080;&#1081;%20&#1072;&#1083;&#1100;&#1073;&#1086;&#1084;\&#1057;&#1083;&#1072;&#1076;&#1082;&#1072;&#1103;%20&#1075;&#1088;&#1105;&#1079;&#1072;1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2;&#1072;&#1083;&#1077;&#1085;&#1090;&#1080;&#1085;&#1072;\Music\&#1047;&#1074;&#1091;&#1095;&#1072;&#1085;&#1080;&#1077;%20&#1084;&#1091;&#1079;&#1099;&#1082;&#1072;&#1083;&#1100;&#1085;&#1099;&#1093;%20&#1080;&#1085;&#1089;&#1090;&#1088;&#1091;&#1084;&#1077;&#1085;&#1090;&#1086;&#1074;\&#1057;&#1082;&#1088;&#1080;&#1087;&#1082;&#1072;.mp3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2;&#1072;&#1083;&#1077;&#1085;&#1090;&#1080;&#1085;&#1072;\Music\&#1047;&#1074;&#1091;&#1095;&#1072;&#1085;&#1080;&#1077;%20&#1084;&#1091;&#1079;&#1099;&#1082;&#1072;&#1083;&#1100;&#1085;&#1099;&#1093;%20&#1080;&#1085;&#1089;&#1090;&#1088;&#1091;&#1084;&#1077;&#1085;&#1090;&#1086;&#1074;\&#1047;&#1074;&#1091;&#1095;&#1072;&#1085;&#1080;&#1077;%20&#1092;&#1083;&#1077;&#1081;&#1090;&#1099;.mp3" TargetMode="Externa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2;&#1072;&#1083;&#1077;&#1085;&#1090;&#1080;&#1085;&#1072;\Music\&#1047;&#1074;&#1091;&#1095;&#1072;&#1085;&#1080;&#1077;%20&#1084;&#1091;&#1079;&#1099;&#1082;&#1072;&#1083;&#1100;&#1085;&#1099;&#1093;%20&#1080;&#1085;&#1089;&#1090;&#1088;&#1091;&#1084;&#1077;&#1085;&#1090;&#1086;&#1074;\&#1056;&#1072;&#1093;&#1084;&#1072;&#1085;&#1080;&#1085;&#1086;&#1074;.mp3" TargetMode="Externa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png"/><Relationship Id="rId3" Type="http://schemas.openxmlformats.org/officeDocument/2006/relationships/audio" Target="../media/audio2.wav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2;&#1072;&#1083;&#1077;&#1085;&#1090;&#1080;&#1085;&#1072;\Music\&#1058;&#1091;&#1096;&#1100;.mp3" TargetMode="Externa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gif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2;&#1072;&#1083;&#1077;&#1085;&#1090;&#1080;&#1085;&#1072;\Music\&#1044;&#1077;&#1090;&#1089;&#1082;&#1080;&#1081;%20&#1072;&#1083;&#1100;&#1073;&#1086;&#1084;\&#1057;&#1083;&#1072;&#1076;&#1082;&#1072;&#1103;%20&#1075;&#1088;&#1105;&#1079;&#1072;1.mp3" TargetMode="Externa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42;&#1072;&#1083;&#1077;&#1085;&#1090;&#1080;&#1085;&#1072;\Videos\&#1042;&#1080;&#1076;&#1077;&#1086;&#1087;&#1100;&#1077;&#1089;&#1099;%20&#1044;&#1077;&#1090;&#1089;&#1082;&#1086;&#1075;&#1086;%20&#1072;&#1083;&#1100;&#1073;&#1086;&#1084;&#1072;\P.%20Tchaikovski.%20Children's%20Album.%203-24.%20Mummy.%20(1).mp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42;&#1072;&#1083;&#1077;&#1085;&#1090;&#1080;&#1085;&#1072;\Videos\&#1042;&#1080;&#1076;&#1077;&#1086;&#1087;&#1100;&#1077;&#1089;&#1099;%20&#1044;&#1077;&#1090;&#1089;&#1082;&#1086;&#1075;&#1086;%20&#1072;&#1083;&#1100;&#1073;&#1086;&#1084;&#1072;\&#1057;&#1090;&#1072;&#1088;&#1080;&#1085;&#1085;&#1072;&#1103;%20&#1092;&#1088;&#1072;&#1085;&#1094;&#1091;&#1079;&#1089;&#1082;&#1072;&#1103;%20&#1087;&#1077;&#1089;&#1077;&#1085;&#1082;&#1072;.mp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42;&#1072;&#1083;&#1077;&#1085;&#1090;&#1080;&#1085;&#1072;\Videos\&#1042;&#1080;&#1076;&#1077;&#1086;&#1087;&#1100;&#1077;&#1089;&#1099;%20&#1044;&#1077;&#1090;&#1089;&#1082;&#1086;&#1075;&#1086;%20&#1072;&#1083;&#1100;&#1073;&#1086;&#1084;&#1072;\&#1052;-&#1092;%20'&#1044;&#1077;&#1090;&#1089;&#1082;&#1080;&#1081;%20&#1040;&#1083;&#1100;&#1073;&#1086;&#1084;'%20&#1085;&#1072;%20&#1084;&#1091;&#1079;&#1099;&#1082;&#1091;%20&#1063;&#1072;&#1081;&#1082;&#1086;&#1074;&#1089;&#1082;&#1086;&#1075;&#1086;.%20&#1063;&#1072;&#1089;&#1090;&#1100;%207%20&#1080;&#1079;14.mp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2;&#1072;&#1083;&#1077;&#1085;&#1090;&#1080;&#1085;&#1072;\Music\&#1047;&#1074;&#1091;&#1095;&#1072;&#1085;&#1080;&#1077;%20&#1084;&#1091;&#1079;&#1099;&#1082;&#1072;&#1083;&#1100;&#1085;&#1099;&#1093;%20&#1080;&#1085;&#1089;&#1090;&#1088;&#1091;&#1084;&#1077;&#1085;&#1090;&#1086;&#1074;\&#1041;&#1072;&#1083;&#1072;&#1083;&#1072;&#1081;&#1082;&#1072;.mp3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2;&#1072;&#1083;&#1077;&#1085;&#1090;&#1080;&#1085;&#1072;\Music\&#1047;&#1074;&#1091;&#1095;&#1072;&#1085;&#1080;&#1077;%20&#1084;&#1091;&#1079;&#1099;&#1082;&#1072;&#1083;&#1100;&#1085;&#1099;&#1093;%20&#1080;&#1085;&#1089;&#1090;&#1088;&#1091;&#1084;&#1077;&#1085;&#1090;&#1086;&#1074;\&#1041;&#1072;&#1103;&#1085;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2;&#1072;&#1083;&#1077;&#1085;&#1090;&#1080;&#1085;&#1072;\Music\&#1047;&#1074;&#1091;&#1095;&#1072;&#1085;&#1080;&#1077;%20&#1084;&#1091;&#1079;&#1099;&#1082;&#1072;&#1083;&#1100;&#1085;&#1099;&#1093;%20&#1080;&#1085;&#1089;&#1090;&#1088;&#1091;&#1084;&#1077;&#1085;&#1090;&#1086;&#1074;\&#1040;&#1082;&#1082;&#1086;&#1088;&#1076;&#1077;&#1086;&#1085;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2;&#1072;&#1083;&#1077;&#1085;&#1090;&#1080;&#1085;&#1072;\Music\&#1047;&#1074;&#1091;&#1095;&#1072;&#1085;&#1080;&#1077;%20&#1084;&#1091;&#1079;&#1099;&#1082;&#1072;&#1083;&#1100;&#1085;&#1099;&#1093;%20&#1080;&#1085;&#1089;&#1090;&#1088;&#1091;&#1084;&#1077;&#1085;&#1090;&#1086;&#1074;\&#1050;&#1089;&#1080;&#1086;&#1083;&#1086;&#1092;&#1086;&#1085;.mp3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2;&#1072;&#1083;&#1077;&#1085;&#1090;&#1080;&#1085;&#1072;\Music\&#1047;&#1074;&#1091;&#1095;&#1072;&#1085;&#1080;&#1077;%20&#1084;&#1091;&#1079;&#1099;&#1082;&#1072;&#1083;&#1100;&#1085;&#1099;&#1093;%20&#1080;&#1085;&#1089;&#1090;&#1088;&#1091;&#1084;&#1077;&#1085;&#1090;&#1086;&#1074;\&#1041;&#1072;&#1088;&#1072;&#1073;&#1072;&#1085;.mp3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ладкая грёза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1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85728"/>
            <a:ext cx="84242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Голос трепетный, высокий узнаём мы без ошибки.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Назовите-ка, ребята, инструмент волшебный…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скрипка.jpg"/>
          <p:cNvPicPr>
            <a:picLocks noChangeAspect="1"/>
          </p:cNvPicPr>
          <p:nvPr/>
        </p:nvPicPr>
        <p:blipFill>
          <a:blip r:embed="rId4"/>
          <a:srcRect t="2667" r="9703"/>
          <a:stretch>
            <a:fillRect/>
          </a:stretch>
        </p:blipFill>
        <p:spPr>
          <a:xfrm rot="5400000">
            <a:off x="5418943" y="2439181"/>
            <a:ext cx="4384051" cy="27917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скрипачка.jpg"/>
          <p:cNvPicPr>
            <a:picLocks noChangeAspect="1"/>
          </p:cNvPicPr>
          <p:nvPr/>
        </p:nvPicPr>
        <p:blipFill>
          <a:blip r:embed="rId5"/>
          <a:srcRect r="11146"/>
          <a:stretch>
            <a:fillRect/>
          </a:stretch>
        </p:blipFill>
        <p:spPr>
          <a:xfrm>
            <a:off x="142844" y="2285992"/>
            <a:ext cx="5899419" cy="37315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Скрип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215338" y="192880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comb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763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0"/>
            <a:ext cx="879266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Расскажу тебе, дружок: в древние  века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Дунул тихий ветерок в трубку тростника.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Человек услышал вдруг нежный мелодичный звук,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 родился в тот  момент  музыкальный инструмент.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флейта.jpg"/>
          <p:cNvPicPr>
            <a:picLocks noChangeAspect="1"/>
          </p:cNvPicPr>
          <p:nvPr/>
        </p:nvPicPr>
        <p:blipFill>
          <a:blip r:embed="rId4"/>
          <a:srcRect l="2844" t="11295" r="3317" b="16415"/>
          <a:stretch>
            <a:fillRect/>
          </a:stretch>
        </p:blipFill>
        <p:spPr>
          <a:xfrm>
            <a:off x="5340977" y="1714488"/>
            <a:ext cx="3803023" cy="1901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флейтист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740" y="2452523"/>
            <a:ext cx="6175210" cy="41197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Звучание флейт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5143504" y="171448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wheel spokes="1"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036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428604"/>
            <a:ext cx="81941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Я  стою  на трёх  ногах,  ноги  в  чёрных  сапогах,</a:t>
            </a:r>
          </a:p>
          <a:p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Зубы  белые, педаль.   Как  зовут  меня?</a:t>
            </a:r>
            <a:endParaRPr lang="ru-RU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рояль.jpg"/>
          <p:cNvPicPr>
            <a:picLocks noChangeAspect="1"/>
          </p:cNvPicPr>
          <p:nvPr/>
        </p:nvPicPr>
        <p:blipFill>
          <a:blip r:embed="rId4" cstate="print"/>
          <a:srcRect l="1465" t="26041" r="1465" b="2083"/>
          <a:stretch>
            <a:fillRect/>
          </a:stretch>
        </p:blipFill>
        <p:spPr>
          <a:xfrm>
            <a:off x="5613513" y="1357298"/>
            <a:ext cx="3530487" cy="3929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руки пианист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857472"/>
            <a:ext cx="5505314" cy="4000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ахманинов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6929454" y="292893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checker dir="vert"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857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2143116"/>
            <a:ext cx="657507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9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9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9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9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9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endParaRPr lang="ru-RU" sz="9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ключ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143116"/>
            <a:ext cx="1428696" cy="22479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скрипичный ключ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3834" y="1928802"/>
            <a:ext cx="1500166" cy="19627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дирижёр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3186" y="0"/>
            <a:ext cx="3143240" cy="23574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дети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2786050" cy="20895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клавиатура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33148" y="0"/>
            <a:ext cx="3510852" cy="2071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шарики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4608851"/>
            <a:ext cx="3000364" cy="22491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нотки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29322" y="5000636"/>
            <a:ext cx="3014548" cy="1857364"/>
          </a:xfrm>
          <a:prstGeom prst="rect">
            <a:avLst/>
          </a:prstGeom>
        </p:spPr>
      </p:pic>
      <p:pic>
        <p:nvPicPr>
          <p:cNvPr id="1026" name="Picture 2" descr="C:\Users\Валентина\Pictures\Картинки\CreativeChildHands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643174" y="3429000"/>
            <a:ext cx="3857652" cy="25003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Валентина\Pictures\Картинки\detskaya.jpe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24640" y="3589736"/>
            <a:ext cx="2262202" cy="16966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Туш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/>
          <a:stretch>
            <a:fillRect/>
          </a:stretch>
        </p:blipFill>
        <p:spPr>
          <a:xfrm>
            <a:off x="1071538" y="307181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3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257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дкий сон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Сладкая грёза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286644" y="107154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1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. Tchaikovski. Children's Album. 3-24. Mummy. (1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таринная французская песенк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17860"/>
            <a:ext cx="9167812" cy="6875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-ф 'Детский Альбом' на музыку Чайковского. Часть 7 из14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rgbClr val="A603AB">
                <a:alpha val="49000"/>
              </a:srgbClr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5720" y="285728"/>
            <a:ext cx="86439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Ой, звенит она, звенит, всех игрою веселит!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всего – то три струны ей для музыки нужны.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 такая? Отгадай-ка, это наша ..…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Балалай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5" name="Рисунок 4" descr="балалайка.png"/>
          <p:cNvPicPr>
            <a:picLocks noChangeAspect="1"/>
          </p:cNvPicPr>
          <p:nvPr/>
        </p:nvPicPr>
        <p:blipFill>
          <a:blip r:embed="rId5"/>
          <a:srcRect r="5854"/>
          <a:stretch>
            <a:fillRect/>
          </a:stretch>
        </p:blipFill>
        <p:spPr>
          <a:xfrm rot="18974258">
            <a:off x="5091628" y="2240866"/>
            <a:ext cx="4595819" cy="3014369"/>
          </a:xfrm>
          <a:prstGeom prst="rect">
            <a:avLst/>
          </a:prstGeom>
        </p:spPr>
      </p:pic>
      <p:pic>
        <p:nvPicPr>
          <p:cNvPr id="6" name="Рисунок 5" descr="балалаечник.jpg"/>
          <p:cNvPicPr>
            <a:picLocks noChangeAspect="1"/>
          </p:cNvPicPr>
          <p:nvPr/>
        </p:nvPicPr>
        <p:blipFill>
          <a:blip r:embed="rId6"/>
          <a:srcRect r="40000"/>
          <a:stretch>
            <a:fillRect/>
          </a:stretch>
        </p:blipFill>
        <p:spPr>
          <a:xfrm>
            <a:off x="214282" y="1928802"/>
            <a:ext cx="3947373" cy="4714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dissolve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749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41000">
              <a:srgbClr val="C00000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214290"/>
            <a:ext cx="872950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руки ты его возьмёшь, то растянешь, то сожмёшь!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Сорок пуговиц на нём с перламутровым огнём.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Весельчак, а не буян – голосистый мой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баян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570" y="1571612"/>
            <a:ext cx="3500430" cy="35652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баянисты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49" y="2500306"/>
            <a:ext cx="5619789" cy="4214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Бая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5429256" y="221455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split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067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85728"/>
            <a:ext cx="73842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Он по виду брат баяна.  Где веселье – там и он.</a:t>
            </a:r>
          </a:p>
          <a:p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Я подсказывать не стану.   Что  это? …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аккордеон.jpg"/>
          <p:cNvPicPr>
            <a:picLocks noChangeAspect="1"/>
          </p:cNvPicPr>
          <p:nvPr/>
        </p:nvPicPr>
        <p:blipFill>
          <a:blip r:embed="rId4"/>
          <a:srcRect l="5079" t="3727" r="3515" b="3105"/>
          <a:stretch>
            <a:fillRect/>
          </a:stretch>
        </p:blipFill>
        <p:spPr>
          <a:xfrm>
            <a:off x="4643438" y="1500174"/>
            <a:ext cx="3714776" cy="3929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дранге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23" y="1476335"/>
            <a:ext cx="4036249" cy="53816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Аккордео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3714744" y="15716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zoom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739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14290"/>
            <a:ext cx="61078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брусочкам стучат молоточки.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Радостно играет он – деревянный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ксилофон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7540" y="1071547"/>
            <a:ext cx="4086460" cy="30003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ксилофонист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2802967"/>
            <a:ext cx="5715040" cy="39084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Ксиолофо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5643570" y="27860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newsflash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660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75000"/>
              </a:schemeClr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6439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Деревянные подружки  пляшут на его макушке, </a:t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Бьют его, а он гремит,  в ногу всем шагать велит.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барабан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9711" y="1527129"/>
            <a:ext cx="3870007" cy="31163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барабанщик.jpg"/>
          <p:cNvPicPr>
            <a:picLocks noChangeAspect="1"/>
          </p:cNvPicPr>
          <p:nvPr/>
        </p:nvPicPr>
        <p:blipFill>
          <a:blip r:embed="rId5"/>
          <a:srcRect l="31250" r="23750"/>
          <a:stretch>
            <a:fillRect/>
          </a:stretch>
        </p:blipFill>
        <p:spPr>
          <a:xfrm>
            <a:off x="381677" y="1500175"/>
            <a:ext cx="3618818" cy="5357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Бараба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heel spokes="8"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3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161</Words>
  <Application>Microsoft Office PowerPoint</Application>
  <PresentationFormat>Экран (4:3)</PresentationFormat>
  <Paragraphs>20</Paragraphs>
  <Slides>14</Slides>
  <Notes>0</Notes>
  <HiddenSlides>0</HiddenSlides>
  <MMClips>14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Валентина Якухина</dc:creator>
  <cp:lastModifiedBy>Валентина Якухина</cp:lastModifiedBy>
  <cp:revision>34</cp:revision>
  <dcterms:created xsi:type="dcterms:W3CDTF">2014-04-02T06:58:13Z</dcterms:created>
  <dcterms:modified xsi:type="dcterms:W3CDTF">2014-04-03T08:37:08Z</dcterms:modified>
</cp:coreProperties>
</file>