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D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7CDA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marinaz33/post223134509/" TargetMode="External"/><Relationship Id="rId2" Type="http://schemas.openxmlformats.org/officeDocument/2006/relationships/hyperlink" Target="http://mischel.bestpersons.ru/feed/?page=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tochki-doma.ru/evgeniy-koryukin-ot-dvuh-do-pyati-moey-docheri-kati/" TargetMode="External"/><Relationship Id="rId4" Type="http://schemas.openxmlformats.org/officeDocument/2006/relationships/hyperlink" Target="http://alfaday.net/clipart/png-psd-on-transparent-background/305792-luzhayka-derevca-v-trave-cvety-v-trave-babochki-nad-cvetami-klipart-v-formate-png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воспитатель МБДОУ №16 «Золотой ключик» </a:t>
            </a:r>
            <a:r>
              <a:rPr lang="ru-RU" dirty="0" err="1" smtClean="0"/>
              <a:t>г.Урай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5147" y="152400"/>
            <a:ext cx="65658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«Явления природы»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8" name="Picture 8" descr="Лужайка, деревья, трава, цветы, бабочки, гномы - рисованный клипарт для детских коллаж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5029200" cy="428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Игры с цветом\Картинки явления природы\Туман.jpg"/>
          <p:cNvPicPr>
            <a:picLocks noChangeAspect="1" noChangeArrowheads="1"/>
          </p:cNvPicPr>
          <p:nvPr/>
        </p:nvPicPr>
        <p:blipFill>
          <a:blip r:embed="rId2" cstate="print"/>
          <a:srcRect l="13915" t="3429" r="8905" b="5143"/>
          <a:stretch>
            <a:fillRect/>
          </a:stretch>
        </p:blipFill>
        <p:spPr bwMode="auto">
          <a:xfrm rot="16200000">
            <a:off x="2059305" y="74295"/>
            <a:ext cx="5101590" cy="784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1555" y="3048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туман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2483" y="1447800"/>
            <a:ext cx="79390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случилось? Ой-ой-ой!</a:t>
            </a:r>
          </a:p>
          <a:p>
            <a:pPr algn="ctr">
              <a:buNone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Летом стало как зимой:</a:t>
            </a:r>
          </a:p>
          <a:p>
            <a:pPr algn="ctr">
              <a:buNone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Белые горошки</a:t>
            </a:r>
          </a:p>
          <a:p>
            <a:pPr algn="ctr">
              <a:buNone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Скачут по дорожке.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бобовые культуры - горох и фасол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724400"/>
            <a:ext cx="2819399" cy="175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Игры с цветом\Картинки явления природы\Град.jpg"/>
          <p:cNvPicPr>
            <a:picLocks noChangeAspect="1" noChangeArrowheads="1"/>
          </p:cNvPicPr>
          <p:nvPr/>
        </p:nvPicPr>
        <p:blipFill>
          <a:blip r:embed="rId2" cstate="print"/>
          <a:srcRect l="13915" t="4572" r="7421" b="5143"/>
          <a:stretch>
            <a:fillRect/>
          </a:stretch>
        </p:blipFill>
        <p:spPr bwMode="auto">
          <a:xfrm rot="16200000">
            <a:off x="1983256" y="-2055"/>
            <a:ext cx="5289631" cy="788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град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1150" y="1295400"/>
            <a:ext cx="71416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Летит огненная стрела,</a:t>
            </a:r>
            <a:b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Никто ее не поймает: </a:t>
            </a:r>
            <a:b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царь, ни царица, </a:t>
            </a:r>
            <a:b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красная девица.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3048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06" name="Picture 10" descr="От 2 до 5 моей дочки Ка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1961866" cy="306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Игры с цветом\Картинки явления природы\Молния.jpg"/>
          <p:cNvPicPr>
            <a:picLocks noChangeAspect="1" noChangeArrowheads="1"/>
          </p:cNvPicPr>
          <p:nvPr/>
        </p:nvPicPr>
        <p:blipFill>
          <a:blip r:embed="rId2" cstate="print"/>
          <a:srcRect l="6957" t="5429" r="6957" b="8857"/>
          <a:stretch>
            <a:fillRect/>
          </a:stretch>
        </p:blipFill>
        <p:spPr bwMode="auto">
          <a:xfrm>
            <a:off x="2362200" y="914400"/>
            <a:ext cx="44196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7400" y="152400"/>
            <a:ext cx="5181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молния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7979" y="1143000"/>
            <a:ext cx="80680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Утром капельки воды</a:t>
            </a:r>
            <a:b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траве увидишь ты,</a:t>
            </a:r>
            <a:b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каплях лепестки цветов,</a:t>
            </a:r>
            <a:b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каплях листики кустов.</a:t>
            </a:r>
            <a:b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Пьёт из капельки оса.</a:t>
            </a:r>
            <a:b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 капельки …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 descr="Картинки - клипар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38600"/>
            <a:ext cx="225166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Игры с цветом\Картинки явления природы\Роса.jpg"/>
          <p:cNvPicPr>
            <a:picLocks noChangeAspect="1" noChangeArrowheads="1"/>
          </p:cNvPicPr>
          <p:nvPr/>
        </p:nvPicPr>
        <p:blipFill>
          <a:blip r:embed="rId2" cstate="print"/>
          <a:srcRect l="4943" t="4841" r="6076" b="8882"/>
          <a:stretch>
            <a:fillRect/>
          </a:stretch>
        </p:blipFill>
        <p:spPr bwMode="auto">
          <a:xfrm>
            <a:off x="2514600" y="1143000"/>
            <a:ext cx="4114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1555" y="2286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роса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http://mischel.bestpersons.ru/feed/?page=5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http://www.liveinternet.ru/users/marinaz33/post223134509/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http://alfaday.net/clipart/png-psd-on-transparent-background/305792-luzhayka-derevca-v-trave-cvety-v-trave-babochki-nad-cvetami-klipart-v-formate-png.html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http://detochki-doma.ru/evgeniy-koryukin-ot-dvuh-do-pyati-moey-docheri-kati/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81000"/>
            <a:ext cx="594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Интернет-ресурсы: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игры: закреплять и расширять знания детей о явлениях природы. Развивать внимание, мышление, речь. Воспитывать любовь и бережное отношение к природе.</a:t>
            </a:r>
          </a:p>
          <a:p>
            <a:pPr algn="ctr">
              <a:buNone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 игры: воспитатель предлагает отгадать загадки о явлениях природы, провести беседу о безопасном поведении во время разных природных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явлений.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4639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9864" y="838200"/>
            <a:ext cx="940372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 он идти и литься,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лужах из него водица.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не заяц, но косой,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Иногда он проливной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Осенью не редкий гость.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Догадались? Это ...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3048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29908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Игры с цветом\Картинки явления природы\Дождь.jpg"/>
          <p:cNvPicPr>
            <a:picLocks noChangeAspect="1" noChangeArrowheads="1"/>
          </p:cNvPicPr>
          <p:nvPr/>
        </p:nvPicPr>
        <p:blipFill>
          <a:blip r:embed="rId2" cstate="print"/>
          <a:srcRect l="13914" t="4571" r="8905" b="5143"/>
          <a:stretch>
            <a:fillRect/>
          </a:stretch>
        </p:blipFill>
        <p:spPr bwMode="auto">
          <a:xfrm rot="16200000">
            <a:off x="2090195" y="-32794"/>
            <a:ext cx="5116010" cy="777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дождь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543" y="1066800"/>
            <a:ext cx="8668913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Разноцветная дуга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Поднялась за облака,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Выше дома, выше горки,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Выше самой длинной елки.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Ярко под дождем сверкала,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затем совсем пропала.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за странная дуга?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просто …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3048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298" name="Picture 10" descr="Самодельные - Самоде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3200400"/>
            <a:ext cx="245745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Игры с цветом\Картинки явления природы\Радуга.jpg"/>
          <p:cNvPicPr>
            <a:picLocks noChangeAspect="1" noChangeArrowheads="1"/>
          </p:cNvPicPr>
          <p:nvPr/>
        </p:nvPicPr>
        <p:blipFill>
          <a:blip r:embed="rId2" cstate="print"/>
          <a:srcRect l="13915" t="4571" r="8905" b="5143"/>
          <a:stretch>
            <a:fillRect/>
          </a:stretch>
        </p:blipFill>
        <p:spPr bwMode="auto">
          <a:xfrm rot="16200000">
            <a:off x="1926702" y="-174102"/>
            <a:ext cx="5366797" cy="815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1555" y="3048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радуга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3333" y="1676400"/>
            <a:ext cx="71173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Хлопья белые летят,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Тихо падают, кружат.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Стало всё кругом бело.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дорожки замело?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4572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Best Per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1"/>
            <a:ext cx="1676400" cy="1660926"/>
          </a:xfrm>
          <a:prstGeom prst="rect">
            <a:avLst/>
          </a:prstGeom>
          <a:noFill/>
        </p:spPr>
      </p:pic>
      <p:pic>
        <p:nvPicPr>
          <p:cNvPr id="10244" name="Picture 4" descr="Best Pers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029200"/>
            <a:ext cx="153819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Игры с цветом\Картинки явления природы\Снег.jpg"/>
          <p:cNvPicPr>
            <a:picLocks noChangeAspect="1" noChangeArrowheads="1"/>
          </p:cNvPicPr>
          <p:nvPr/>
        </p:nvPicPr>
        <p:blipFill>
          <a:blip r:embed="rId2" cstate="print"/>
          <a:srcRect l="12430" t="4571" r="8905" b="5143"/>
          <a:stretch>
            <a:fillRect/>
          </a:stretch>
        </p:blipFill>
        <p:spPr bwMode="auto">
          <a:xfrm rot="16200000">
            <a:off x="1875098" y="-198698"/>
            <a:ext cx="5470004" cy="815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1555" y="1524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Ответ: снег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894" y="1752600"/>
            <a:ext cx="7894212" cy="4676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неба облако спустилось</a:t>
            </a:r>
          </a:p>
          <a:p>
            <a:pPr algn="ctr">
              <a:buNone/>
            </a:pP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 речки поселилось.</a:t>
            </a:r>
          </a:p>
          <a:p>
            <a:pPr algn="ctr">
              <a:buNone/>
            </a:pP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причудливо, красиво</a:t>
            </a:r>
          </a:p>
          <a:p>
            <a:pPr algn="ctr">
              <a:buNone/>
            </a:pP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Бело-сказочное диво.</a:t>
            </a:r>
          </a:p>
          <a:p>
            <a:pPr algn="ctr">
              <a:buNone/>
            </a:pP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утренний обман</a:t>
            </a:r>
          </a:p>
          <a:p>
            <a:pPr algn="ctr">
              <a:buNone/>
            </a:pP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Называется…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4" descr="Clouds Drawing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206370" cy="187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158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«Явления природы»</dc:title>
  <dc:creator>acer</dc:creator>
  <cp:lastModifiedBy>acer</cp:lastModifiedBy>
  <cp:revision>31</cp:revision>
  <dcterms:created xsi:type="dcterms:W3CDTF">2015-01-05T20:03:40Z</dcterms:created>
  <dcterms:modified xsi:type="dcterms:W3CDTF">2015-09-22T13:47:14Z</dcterms:modified>
</cp:coreProperties>
</file>