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9" r:id="rId3"/>
    <p:sldId id="256" r:id="rId4"/>
    <p:sldId id="257" r:id="rId5"/>
    <p:sldId id="263" r:id="rId6"/>
    <p:sldId id="262" r:id="rId7"/>
    <p:sldId id="261" r:id="rId8"/>
    <p:sldId id="260" r:id="rId9"/>
    <p:sldId id="259" r:id="rId10"/>
    <p:sldId id="266" r:id="rId11"/>
    <p:sldId id="267" r:id="rId12"/>
    <p:sldId id="27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FBD8-65BE-48E1-9EF0-FF759D73BAEE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DDA-15F8-4B7B-90A4-F980E550E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FBD8-65BE-48E1-9EF0-FF759D73BAEE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DDA-15F8-4B7B-90A4-F980E550E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FBD8-65BE-48E1-9EF0-FF759D73BAEE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DDA-15F8-4B7B-90A4-F980E550E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FBD8-65BE-48E1-9EF0-FF759D73BAEE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DDA-15F8-4B7B-90A4-F980E550E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FBD8-65BE-48E1-9EF0-FF759D73BAEE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DDA-15F8-4B7B-90A4-F980E550E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FBD8-65BE-48E1-9EF0-FF759D73BAEE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DDA-15F8-4B7B-90A4-F980E550E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FBD8-65BE-48E1-9EF0-FF759D73BAEE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DDA-15F8-4B7B-90A4-F980E550E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FBD8-65BE-48E1-9EF0-FF759D73BAEE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DDA-15F8-4B7B-90A4-F980E550E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FBD8-65BE-48E1-9EF0-FF759D73BAEE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DDA-15F8-4B7B-90A4-F980E550E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FBD8-65BE-48E1-9EF0-FF759D73BAEE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3FDDA-15F8-4B7B-90A4-F980E550E5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4FBD8-65BE-48E1-9EF0-FF759D73BAEE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F3FDDA-15F8-4B7B-90A4-F980E550E5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E4FBD8-65BE-48E1-9EF0-FF759D73BAEE}" type="datetimeFigureOut">
              <a:rPr lang="ru-RU" smtClean="0"/>
              <a:pPr/>
              <a:t>01.11.2014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F3FDDA-15F8-4B7B-90A4-F980E550E53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00108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rgbClr val="FFFF00"/>
                </a:solidFill>
                <a:effectLst/>
              </a:rPr>
              <a:t>Вода - </a:t>
            </a:r>
            <a:r>
              <a:rPr lang="ru-RU" sz="3200" b="1" cap="none" spc="0" dirty="0" smtClean="0">
                <a:ln/>
                <a:solidFill>
                  <a:srgbClr val="FFFF00"/>
                </a:solidFill>
                <a:effectLst/>
              </a:rPr>
              <a:t>первооснова </a:t>
            </a:r>
            <a:r>
              <a:rPr lang="ru-RU" sz="3200" b="1" dirty="0" smtClean="0">
                <a:ln/>
                <a:solidFill>
                  <a:srgbClr val="FFFF00"/>
                </a:solidFill>
              </a:rPr>
              <a:t>всего. Все в мире состоит из воды и в нее же, в конечном счете  превращается. </a:t>
            </a:r>
            <a:endParaRPr lang="ru-RU" sz="3200" b="1" cap="none" spc="0" dirty="0">
              <a:ln/>
              <a:solidFill>
                <a:srgbClr val="FFFF0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9350" y="3357562"/>
            <a:ext cx="574465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3200" b="1" i="1" dirty="0" smtClean="0">
                <a:ln/>
                <a:solidFill>
                  <a:srgbClr val="FFFF00"/>
                </a:solidFill>
              </a:rPr>
              <a:t>Фалес Милетский, </a:t>
            </a:r>
          </a:p>
          <a:p>
            <a:pPr algn="ctr"/>
            <a:r>
              <a:rPr lang="ru-RU" sz="3200" b="1" i="1" dirty="0" smtClean="0">
                <a:ln/>
                <a:solidFill>
                  <a:srgbClr val="FFFF00"/>
                </a:solidFill>
              </a:rPr>
              <a:t>древнегреческий философ.</a:t>
            </a:r>
            <a:endParaRPr lang="ru-RU" sz="3200" b="1" i="1" cap="none" spc="0" dirty="0">
              <a:ln/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8627" y="2560458"/>
            <a:ext cx="5730056" cy="4297542"/>
          </a:xfrm>
          <a:prstGeom prst="rect">
            <a:avLst/>
          </a:prstGeom>
        </p:spPr>
      </p:pic>
      <p:pic>
        <p:nvPicPr>
          <p:cNvPr id="2051" name="Picture 3" descr="C:\Users\User\Desktop\проект геогрфия\34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5715008" cy="43019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H:\Users\Александр1\Desktop\P1030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337553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642" y="2627761"/>
            <a:ext cx="6345358" cy="423023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"/>
          <a:ext cx="9144000" cy="6276876"/>
        </p:xfrm>
        <a:graphic>
          <a:graphicData uri="http://schemas.openxmlformats.org/drawingml/2006/table">
            <a:tbl>
              <a:tblPr/>
              <a:tblGrid>
                <a:gridCol w="4571522"/>
                <a:gridCol w="4572478"/>
              </a:tblGrid>
              <a:tr h="3372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Определение  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температуры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Родник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	                                                        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Озеро</a:t>
                      </a:r>
                      <a:endParaRPr lang="ru-RU" sz="18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+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1800" baseline="30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+15 </a:t>
                      </a:r>
                      <a:r>
                        <a:rPr lang="ru-RU" sz="1800" baseline="300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8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</a:t>
                      </a:r>
                      <a:r>
                        <a:rPr lang="ru-RU" sz="1800" baseline="0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800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Исследование  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цветности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Прозрачная</a:t>
                      </a: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Слегка желтая</a:t>
                      </a: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1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   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Исследование    мутности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 мутная</a:t>
                      </a: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Слабая    мутность</a:t>
                      </a: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11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                  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Определение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прозрачности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 см – прозрачная, соответствует	                   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 см – малопрозрачная  питьевой воде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21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Исследование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осадка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Практически нет осадка</a:t>
                      </a: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Не значительный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2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</a:t>
                      </a:r>
                      <a:r>
                        <a:rPr lang="ru-RU" sz="1800" baseline="0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Определение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запаха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6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Признаков запаха  не чувствую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Характер запаха:	                                               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Совсем не ощущается – 0 баллов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Запах водорослей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Заметный – 3 балла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14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FFFF00"/>
                          </a:solidFill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  <a:r>
                        <a:rPr lang="ru-RU" sz="1800" b="1" dirty="0" smtClean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Определение 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содержаний ионов водорода в воде (</a:t>
                      </a:r>
                      <a:r>
                        <a:rPr lang="ru-RU" sz="1800" b="1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рН</a:t>
                      </a:r>
                      <a:r>
                        <a:rPr lang="ru-RU" sz="18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– фактор воды)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7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рН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= 6 слабокислотная	                                              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рН=</a:t>
                      </a:r>
                      <a:r>
                        <a:rPr lang="ru-RU" sz="1800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7 нейтральная</a:t>
                      </a:r>
                      <a:endParaRPr lang="ru-RU" sz="1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59" marR="552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3143249"/>
            <a:ext cx="4071935" cy="371475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89297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Вода – лучший тонизирующий напиток без побочных эффектов.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Вода повышает работоспособность, улучшает фиксацию внимания.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Вода поможет вам избавиться от некоторых вредных привычек, таких как пристрастие к кофеину и алкоголю.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yes.cn.ua_8-stakanov-vody-protiv-morschin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5072066" cy="37147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28599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FF00"/>
                </a:solidFill>
              </a:rPr>
              <a:t>«Пейте  больше  простой, чистой  воды  и  будьте  здоровы!»</a:t>
            </a:r>
            <a:endParaRPr lang="ru-RU" sz="28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43042" y="121442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012382"/>
            <a:ext cx="86439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Задачи: 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FFFF00"/>
                </a:solidFill>
              </a:rPr>
              <a:t>Опросить учащихся в школе о том, что они знают о данном вопросе.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FFFF00"/>
                </a:solidFill>
              </a:rPr>
              <a:t>Собрать информацию у старожилов.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FFFF00"/>
                </a:solidFill>
              </a:rPr>
              <a:t>Провести анализы питьевой воды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725144"/>
            <a:ext cx="8715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Объект работы: </a:t>
            </a:r>
            <a:r>
              <a:rPr lang="ru-RU" sz="3600" i="1" dirty="0" smtClean="0">
                <a:solidFill>
                  <a:srgbClr val="FFFF00"/>
                </a:solidFill>
              </a:rPr>
              <a:t>питьевая вода моего села.</a:t>
            </a:r>
            <a:endParaRPr lang="ru-RU" sz="3600" i="1" dirty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8596" y="785794"/>
            <a:ext cx="87154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моей  работы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 собрать   материал  о  питьевой  воде  нашего  села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Users\Александр1\Desktop\проект геогрфия\c3e7fd8747d144c2f6c1491626a13cdbthumb64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Users\Александр1\Desktop\проект геогрфия\62162283_76036a9327e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Users\Александр1\Desktop\проект геогрфия\29894573_28221797_151098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Users\Александр1\Desktop\проект геогрфия\105379123_1411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3750471"/>
          </a:xfrm>
          <a:prstGeom prst="rect">
            <a:avLst/>
          </a:prstGeom>
          <a:noFill/>
        </p:spPr>
      </p:pic>
      <p:pic>
        <p:nvPicPr>
          <p:cNvPr id="1026" name="Picture 2" descr="C:\Users\User\Desktop\проект геогрфия\7454cc0f2504709e9d3d5340b36427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2998" y="2666978"/>
            <a:ext cx="5591002" cy="41910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Users\Александр1\Desktop\проект геогрфия\0_1f67_e33d20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Users\Александр1\Desktop\проект геогрфия\reWalls_com_12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230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928670"/>
            <a:ext cx="76438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Потребление воды в год.</a:t>
            </a:r>
            <a:endParaRPr lang="ru-RU" sz="36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85786" y="2143116"/>
          <a:ext cx="7524728" cy="3643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62364"/>
                <a:gridCol w="3762364"/>
              </a:tblGrid>
              <a:tr h="1214446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 </a:t>
                      </a:r>
                      <a:r>
                        <a:rPr lang="ru-RU" sz="5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4400" i="1" dirty="0" smtClean="0">
                          <a:solidFill>
                            <a:schemeClr val="tx1"/>
                          </a:solidFill>
                        </a:rPr>
                        <a:t>Семья</a:t>
                      </a:r>
                      <a:endParaRPr lang="ru-RU" sz="4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i="1" dirty="0" smtClean="0"/>
                        <a:t>  </a:t>
                      </a:r>
                      <a:r>
                        <a:rPr lang="ru-RU" sz="4000" i="1" dirty="0" smtClean="0">
                          <a:solidFill>
                            <a:schemeClr val="tx1"/>
                          </a:solidFill>
                        </a:rPr>
                        <a:t>24  куб. м</a:t>
                      </a:r>
                      <a:endParaRPr lang="ru-RU" sz="4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ru-RU" sz="4400" i="1" dirty="0" smtClean="0"/>
                        <a:t>  Школа</a:t>
                      </a:r>
                      <a:endParaRPr lang="ru-RU" sz="4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i="1" dirty="0" smtClean="0"/>
                        <a:t> 120 куб. м</a:t>
                      </a:r>
                      <a:endParaRPr lang="ru-RU" sz="4400" i="1" dirty="0"/>
                    </a:p>
                  </a:txBody>
                  <a:tcPr/>
                </a:tc>
              </a:tr>
              <a:tr h="1214446">
                <a:tc>
                  <a:txBody>
                    <a:bodyPr/>
                    <a:lstStyle/>
                    <a:p>
                      <a:r>
                        <a:rPr lang="ru-RU" sz="4400" i="1" dirty="0" smtClean="0"/>
                        <a:t>  Село</a:t>
                      </a:r>
                      <a:endParaRPr lang="ru-RU" sz="4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i="1" dirty="0" smtClean="0"/>
                        <a:t> 8 658 куб. м</a:t>
                      </a:r>
                      <a:endParaRPr lang="ru-RU" sz="44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225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Александр1</dc:creator>
  <cp:lastModifiedBy>ЛЕНА</cp:lastModifiedBy>
  <cp:revision>23</cp:revision>
  <dcterms:created xsi:type="dcterms:W3CDTF">2013-12-04T16:58:02Z</dcterms:created>
  <dcterms:modified xsi:type="dcterms:W3CDTF">2014-11-01T18:34:41Z</dcterms:modified>
</cp:coreProperties>
</file>