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Муниципальное бюджетное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дошкольное образовательное учреждение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"Детский сад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№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8 "Белоснежка"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656784" cy="439248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</a:rPr>
              <a:t>Презентация по лексической теме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«Домашние животные и их детёныши»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184576" cy="25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     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Презентацию </a:t>
            </a:r>
            <a:r>
              <a:rPr lang="ru-RU" b="1" dirty="0">
                <a:solidFill>
                  <a:schemeClr val="bg1"/>
                </a:solidFill>
              </a:rPr>
              <a:t>подготовила воспитатель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Исаева Надежда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6580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bolshoyvopros.ru/files/users/images/2f/fb/2ffb10e45ddf185083af4d43d77a4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1" y="442809"/>
            <a:ext cx="2857500" cy="2723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900igr.net/Detskie_prezentatsii/biologiya/Dom.zhiv.i_detenyshi.files/slide0009_image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2809"/>
            <a:ext cx="2800350" cy="186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://smiletv.org/wp-content/uploads/2013/11/chik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smiletv.org/wp-content/uploads/2013/11/chik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t="8774" r="17036"/>
          <a:stretch/>
        </p:blipFill>
        <p:spPr bwMode="auto">
          <a:xfrm>
            <a:off x="3995936" y="4005064"/>
            <a:ext cx="3724835" cy="2606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5" y="4221088"/>
            <a:ext cx="151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КУРИЦА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7713491">
            <a:off x="498215" y="3589460"/>
            <a:ext cx="978408" cy="39757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0" y="3165818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ЦЫПЛЁНОК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8467389">
            <a:off x="5044927" y="2561098"/>
            <a:ext cx="978408" cy="42038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975" y="6309320"/>
            <a:ext cx="18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ЦЫПЛЯТА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370469">
            <a:off x="2342464" y="5962336"/>
            <a:ext cx="1185435" cy="38241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312227.vk.me/v312227485/3eb8/BHFvLS-GS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448272" cy="258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ipferma.com/images/stories/virtuemart/product/images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599"/>
            <a:ext cx="2658616" cy="181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57.img.avito.st/1280x960/1653558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5055" r="13901" b="7955"/>
          <a:stretch/>
        </p:blipFill>
        <p:spPr bwMode="auto">
          <a:xfrm>
            <a:off x="4716016" y="4005064"/>
            <a:ext cx="4014402" cy="2474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717032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УТКА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802850" y="3231191"/>
            <a:ext cx="801540" cy="35378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52120" y="3573016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УТЁНОК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021521">
            <a:off x="6230757" y="2848542"/>
            <a:ext cx="978408" cy="41313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5805264"/>
            <a:ext cx="1855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УТЯТА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059832" y="5805265"/>
            <a:ext cx="1268832" cy="3600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d/d0/Male_north_american_turkey_supersaturated.jpg/275px-Male_north_american_turkey_supersaturat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3556" b="5627"/>
          <a:stretch/>
        </p:blipFill>
        <p:spPr bwMode="auto">
          <a:xfrm>
            <a:off x="323528" y="323175"/>
            <a:ext cx="2736304" cy="295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ozyaistvo.com/uploads/images/images_1/0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23329"/>
          <a:stretch/>
        </p:blipFill>
        <p:spPr bwMode="auto">
          <a:xfrm>
            <a:off x="6012160" y="323175"/>
            <a:ext cx="2678996" cy="2559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8lap.ru/upload/iblock/c13/c132d59f001d607427ea3c1d762f7d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52" y="3812014"/>
            <a:ext cx="2952327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221088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ИНДЮК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8330908">
            <a:off x="744387" y="3583517"/>
            <a:ext cx="978408" cy="45699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419872" y="2348880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ИНДЮШОНОК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525564">
            <a:off x="4845583" y="1668711"/>
            <a:ext cx="1097222" cy="42505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6165304"/>
            <a:ext cx="216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ИНДЮШАТА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106681">
            <a:off x="2537914" y="5754552"/>
            <a:ext cx="1064120" cy="41442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yfamilydoctor.ru/wp-content/uploads/2015/01/skolko_zhivut_mishi3-333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71825" cy="2707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ricetids.narod.ru/Images_foto/akomis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7362" r="3179" b="7109"/>
          <a:stretch/>
        </p:blipFill>
        <p:spPr bwMode="auto">
          <a:xfrm>
            <a:off x="5826322" y="440668"/>
            <a:ext cx="2839227" cy="2347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zoohome.ru/docs/img/acomys_cahirinus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4625" r="2669" b="11568"/>
          <a:stretch/>
        </p:blipFill>
        <p:spPr bwMode="auto">
          <a:xfrm>
            <a:off x="3475391" y="4365104"/>
            <a:ext cx="4224572" cy="184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05064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МЫШЬ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9033136">
            <a:off x="624490" y="3425826"/>
            <a:ext cx="1179756" cy="40390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220072" y="3789040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МЫШОНОК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393813">
            <a:off x="6046381" y="3180054"/>
            <a:ext cx="1047175" cy="42515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258" y="6093296"/>
            <a:ext cx="172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МЫШАТА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495101">
            <a:off x="2296284" y="5729392"/>
            <a:ext cx="1125123" cy="42574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9"/>
            <a:ext cx="741682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Цель: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1"/>
                </a:solidFill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</a:rPr>
              <a:t>оспитание </a:t>
            </a:r>
            <a:r>
              <a:rPr lang="ru-RU" sz="2000" b="1" dirty="0">
                <a:solidFill>
                  <a:schemeClr val="bg1"/>
                </a:solidFill>
              </a:rPr>
              <a:t>заботливого отношения к </a:t>
            </a:r>
            <a:r>
              <a:rPr lang="ru-RU" sz="2000" b="1" dirty="0" smtClean="0">
                <a:solidFill>
                  <a:schemeClr val="bg1"/>
                </a:solidFill>
              </a:rPr>
              <a:t>домашним животным.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bg1"/>
                </a:solidFill>
              </a:rPr>
              <a:t>Учить детей различать взрослых животных и их детенышей;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2000" b="1" dirty="0">
                <a:solidFill>
                  <a:schemeClr val="bg1"/>
                </a:solidFill>
              </a:rPr>
              <a:t>воспитанию звуковой выразительности речи: произношению звукоподражаний громко - тихо;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Закрепить </a:t>
            </a:r>
            <a:r>
              <a:rPr lang="ru-RU" sz="2000" b="1" dirty="0">
                <a:solidFill>
                  <a:schemeClr val="bg1"/>
                </a:solidFill>
              </a:rPr>
              <a:t>знания о домашних животных;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Использовать </a:t>
            </a:r>
            <a:r>
              <a:rPr lang="ru-RU" sz="2000" b="1" dirty="0">
                <a:solidFill>
                  <a:schemeClr val="bg1"/>
                </a:solidFill>
              </a:rPr>
              <a:t>художественную литературу для ознакомления с названиями детенышей животных и запоминания слов «щенок», «котенок», «жеребенок», «теленок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vcevodu.ru/img/ov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93" y="141940"/>
            <a:ext cx="3528392" cy="26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img.com/upload/sheep_PNG218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36304" cy="209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okch.kts.ru/math/image/png/2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68851"/>
            <a:ext cx="30243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336458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ОВЦА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7322748">
            <a:off x="7195311" y="3155644"/>
            <a:ext cx="1033271" cy="34263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-315416"/>
            <a:ext cx="2944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ЯГНЁНОК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9231694">
            <a:off x="1905004" y="666629"/>
            <a:ext cx="1139931" cy="455954"/>
          </a:xfrm>
          <a:prstGeom prst="rightArrow">
            <a:avLst>
              <a:gd name="adj1" fmla="val 50000"/>
              <a:gd name="adj2" fmla="val 30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60232" y="5256983"/>
            <a:ext cx="148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ЯГНЯТА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569293" y="5256981"/>
            <a:ext cx="1072448" cy="42174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tarinoita.suntuubi.com/datafiles/userfiles/Image/El%C3%A4imet/lehm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0" y="167353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4.pic4you.ru/y2015/05-12/24687/5049398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17" y="620688"/>
            <a:ext cx="29523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9" y="3933056"/>
            <a:ext cx="254879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7" y="5013640"/>
            <a:ext cx="2488534" cy="175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60" y="4975485"/>
            <a:ext cx="2951163" cy="183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3" y="1124744"/>
            <a:ext cx="229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КОРОВА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9409865">
            <a:off x="2839029" y="1529391"/>
            <a:ext cx="1084524" cy="43186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20081" y="3356992"/>
            <a:ext cx="172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ТЕЛЁНОК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735717">
            <a:off x="6362114" y="2871867"/>
            <a:ext cx="978408" cy="37814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20072" y="3818657"/>
            <a:ext cx="145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ТЕЛЯТА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9708129">
            <a:off x="3988265" y="4143351"/>
            <a:ext cx="1159297" cy="33608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ta-mt.ru/wp-content/uploads/2014/12/31996ebf73df0e98190dcfc62ee2.big_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4477"/>
            <a:ext cx="2736304" cy="248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3.imgbb.ru/3/a/8/3a86cdb16b4aea0d23ed41790c7b8a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7"/>
          <a:stretch/>
        </p:blipFill>
        <p:spPr bwMode="auto">
          <a:xfrm>
            <a:off x="6084168" y="447556"/>
            <a:ext cx="2376263" cy="2471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kerekinfo.kz/uploads/images/00/00/03/2011/03/13/8f0e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160" r="-5616" b="-160"/>
          <a:stretch/>
        </p:blipFill>
        <p:spPr bwMode="auto">
          <a:xfrm>
            <a:off x="251520" y="3958081"/>
            <a:ext cx="176715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5" r="-10395"/>
          <a:stretch/>
        </p:blipFill>
        <p:spPr bwMode="auto">
          <a:xfrm>
            <a:off x="1619672" y="3958081"/>
            <a:ext cx="1901825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1"/>
          <a:stretch/>
        </p:blipFill>
        <p:spPr bwMode="auto">
          <a:xfrm>
            <a:off x="3059832" y="3958081"/>
            <a:ext cx="1502241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908720"/>
            <a:ext cx="145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КОЗА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3434921" y="1034873"/>
            <a:ext cx="978408" cy="3291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952" y="2780928"/>
            <a:ext cx="239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КОЗЛЁНОК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199766">
            <a:off x="5306497" y="2306394"/>
            <a:ext cx="978408" cy="43684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16216" y="5013176"/>
            <a:ext cx="186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КОЗЛЯТА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984438" y="5041958"/>
            <a:ext cx="1288720" cy="43288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06624.vk.me/v406624651/1559/QDCKLnqgR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39117"/>
            <a:ext cx="302433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ovosel.ru/i/663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0095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.liveinternet.ru/images/attach/c/10/112/208/112208482_4027137_sao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783" r="4754" b="8346"/>
          <a:stretch/>
        </p:blipFill>
        <p:spPr bwMode="auto">
          <a:xfrm>
            <a:off x="5148064" y="1256024"/>
            <a:ext cx="3561490" cy="2483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79104"/>
            <a:ext cx="145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ЩЕНКИ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8954522">
            <a:off x="971409" y="1170990"/>
            <a:ext cx="978408" cy="36371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28809" y="407000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ЩЕНОК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8059342">
            <a:off x="6038633" y="732297"/>
            <a:ext cx="978408" cy="42817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5085184"/>
            <a:ext cx="151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СОБАКА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974007" y="5073699"/>
            <a:ext cx="978408" cy="47314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mejulia.ru/images/i/svin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6632" r="6886" b="12800"/>
          <a:stretch/>
        </p:blipFill>
        <p:spPr bwMode="auto">
          <a:xfrm>
            <a:off x="323528" y="289553"/>
            <a:ext cx="4222376" cy="2877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hizo.ru/images/photos/medium/article2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4972" r="11554" b="3474"/>
          <a:stretch/>
        </p:blipFill>
        <p:spPr bwMode="auto">
          <a:xfrm>
            <a:off x="5486472" y="299933"/>
            <a:ext cx="3076762" cy="216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rezvenniki.com/uploads/images/00/00/02/2011/11/06/bdc8e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39" r="2141" b="3535"/>
          <a:stretch/>
        </p:blipFill>
        <p:spPr bwMode="auto">
          <a:xfrm>
            <a:off x="4860032" y="4005064"/>
            <a:ext cx="3728465" cy="2420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221088"/>
            <a:ext cx="150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СВИНЬЯ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6942147">
            <a:off x="440511" y="3546140"/>
            <a:ext cx="978408" cy="36856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6165304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ПОРОСЯТА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902261">
            <a:off x="3464892" y="5567519"/>
            <a:ext cx="1161961" cy="37107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104" y="3573016"/>
            <a:ext cx="221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ПОРОСЁНОК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186990">
            <a:off x="6128530" y="2915143"/>
            <a:ext cx="978408" cy="3209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RTeRX5eLcHdRCPgJn0qnUjmMiCsOrJMpBsbRHxsjzW4bbGfE2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/>
          <a:stretch/>
        </p:blipFill>
        <p:spPr bwMode="auto">
          <a:xfrm>
            <a:off x="323528" y="332656"/>
            <a:ext cx="338437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8lap.ru/upload/iblock/cc0/cc0cb1ecd70e33ecf6ce0a5fec848b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 b="3989"/>
          <a:stretch/>
        </p:blipFill>
        <p:spPr bwMode="auto">
          <a:xfrm>
            <a:off x="5292080" y="317086"/>
            <a:ext cx="3528392" cy="260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iragro.com/sites/default/files/imagecache/lightbox/fotoinstory/soderzhanie_zherebya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1652" r="22738"/>
          <a:stretch/>
        </p:blipFill>
        <p:spPr bwMode="auto">
          <a:xfrm>
            <a:off x="3347864" y="3813357"/>
            <a:ext cx="345638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05064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ЛОШАДЬ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7204537">
            <a:off x="319134" y="3320743"/>
            <a:ext cx="978408" cy="43043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1317" y="5949280"/>
            <a:ext cx="191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ЖЕРЕБЯТА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429793">
            <a:off x="1679876" y="5278243"/>
            <a:ext cx="1389842" cy="48463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4008" y="3356992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ЖЕРЕБЁНОК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581025">
            <a:off x="6862685" y="3164029"/>
            <a:ext cx="978408" cy="3460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ets-ural.ru/UserFiles/Image/Zoya/Maine%20C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1683"/>
            <a:ext cx="345638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atsnnov.ru/wp-content/uploads/2013/03/%D0%BA%D0%BE%D1%88%D0%BA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/>
          <a:stretch/>
        </p:blipFill>
        <p:spPr bwMode="auto">
          <a:xfrm>
            <a:off x="5220073" y="451705"/>
            <a:ext cx="3312368" cy="2424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ets.web-3.ru/data/articles/2166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1" y="4221088"/>
            <a:ext cx="3044507" cy="224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789040"/>
            <a:ext cx="142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КОШКА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7909516">
            <a:off x="918881" y="3187065"/>
            <a:ext cx="978408" cy="45459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16216" y="3414360"/>
            <a:ext cx="174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КОТЁНОК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195873">
            <a:off x="5669381" y="3160904"/>
            <a:ext cx="978408" cy="39563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64088" y="5733256"/>
            <a:ext cx="14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КОТЯТА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3779912" y="5721772"/>
            <a:ext cx="1224076" cy="47314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118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Муниципальное бюджетное дошкольное образовательное учреждение "Детский сад №8 "Белоснежка"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"Детский сад №8 "Белоснежка"</dc:title>
  <dc:creator>Надя</dc:creator>
  <cp:lastModifiedBy>Надя</cp:lastModifiedBy>
  <cp:revision>14</cp:revision>
  <dcterms:created xsi:type="dcterms:W3CDTF">2015-07-14T14:44:25Z</dcterms:created>
  <dcterms:modified xsi:type="dcterms:W3CDTF">2015-07-14T17:24:52Z</dcterms:modified>
</cp:coreProperties>
</file>