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5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0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6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94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0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0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7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2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5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91E0-69A0-4ADD-B4CB-3B426E9135C7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FD52D7-F811-48CC-9E4C-1A8773216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" y="409002"/>
            <a:ext cx="2794959" cy="1645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63" y="605941"/>
            <a:ext cx="966930" cy="1156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19" y="224336"/>
            <a:ext cx="1613776" cy="1863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1" y="365299"/>
            <a:ext cx="1553109" cy="1553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63" y="39670"/>
            <a:ext cx="1876737" cy="2214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34" y="0"/>
            <a:ext cx="1013061" cy="1521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0555" y="1386313"/>
            <a:ext cx="674702" cy="782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16" y="508919"/>
            <a:ext cx="1295406" cy="12758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231" y="39670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1.Какая это сказка?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4576" y="39670"/>
            <a:ext cx="20460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Кто здесь лишний?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4" y="2578143"/>
            <a:ext cx="2915322" cy="19202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0583" y="2200634"/>
            <a:ext cx="18525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3.Какая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сказка?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19" y="2270365"/>
            <a:ext cx="1788298" cy="22276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83" y="2379092"/>
            <a:ext cx="1640767" cy="20056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55" y="2578143"/>
            <a:ext cx="2079800" cy="25157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94" y="4749881"/>
            <a:ext cx="2862392" cy="2151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05" y="4498002"/>
            <a:ext cx="3259567" cy="220547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37970" y="1984993"/>
            <a:ext cx="16444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Какой зайчик?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5130" y="2055624"/>
            <a:ext cx="17214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Какая лисичка?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06347" y="2258196"/>
            <a:ext cx="17831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Какой петушок?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06862" y="4537338"/>
            <a:ext cx="189904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Какая это сказка?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87499" y="4139626"/>
            <a:ext cx="211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Какая это сказка?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51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270" y="1762478"/>
            <a:ext cx="95958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 к занятию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развитию речи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«Путешествие по сказкам»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8935" y="4396859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Марусенко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И.К.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5441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55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Герасимова</dc:creator>
  <cp:lastModifiedBy>Светлана Герасимова</cp:lastModifiedBy>
  <cp:revision>6</cp:revision>
  <dcterms:created xsi:type="dcterms:W3CDTF">2014-12-10T19:05:34Z</dcterms:created>
  <dcterms:modified xsi:type="dcterms:W3CDTF">2014-12-12T07:10:31Z</dcterms:modified>
</cp:coreProperties>
</file>