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0" autoAdjust="0"/>
  </p:normalViewPr>
  <p:slideViewPr>
    <p:cSldViewPr showGuides="1">
      <p:cViewPr varScale="1">
        <p:scale>
          <a:sx n="71" d="100"/>
          <a:sy n="71" d="100"/>
        </p:scale>
        <p:origin x="-9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8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0B60A-6E5A-4065-B8A9-03B5A1606B86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49B53-EAF6-4F48-8CF2-42389EE911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9B53-EAF6-4F48-8CF2-42389EE911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3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5D90-D1E1-4A7A-A359-1C347ECE73AA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387A-2D38-46CD-BDD0-BCBC08C037C5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5640-DEA1-435E-8DB8-CE3A9EEE5719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2BFE-E134-458C-ADC6-EC245917353B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545D-7730-40C2-9579-4D1408C1B432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FE5-3B74-46F8-AE77-11001D52D6B5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8D2B-69E2-4A8C-AFFC-02E033E53AEB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6950-D575-4F4C-8366-81DA4AC75640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C44E-C3DB-4329-8904-4CB5B345C8A9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12C-6BDC-4FE8-A1D1-F14973E2971D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A855-7C01-41EB-A898-BB7A158D21BC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C5E0BDF-0708-45FF-95F5-7256F0AB6432}" type="datetime1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C06E31-8C8B-4A7A-8B18-9D3A8B120D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Celine_Dion_-_My_heart_will_go_on_(-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Цветы – остатки рая на земле. </a:t>
            </a:r>
            <a:r>
              <a:rPr lang="ru-RU" sz="4000" dirty="0">
                <a:solidFill>
                  <a:schemeClr val="accent2"/>
                </a:solidFill>
              </a:rPr>
              <a:t>(</a:t>
            </a: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</a:rPr>
              <a:t>Иоанн </a:t>
            </a:r>
            <a:r>
              <a:rPr lang="ru-RU" sz="4000" i="1" dirty="0" err="1">
                <a:solidFill>
                  <a:schemeClr val="accent2">
                    <a:lumMod val="75000"/>
                  </a:schemeClr>
                </a:solidFill>
              </a:rPr>
              <a:t>Крондштадский</a:t>
            </a:r>
            <a:r>
              <a:rPr lang="ru-RU" sz="40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1026" name="Picture 2" descr="F:\i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0250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F:\i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37" y="4005064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F:\i (2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15" y="4005064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F:\i (1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37" y="2000250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F:\750153e889dc8bbf680687f27b400eb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1857274" cy="1379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" name="Celine_Dion_-_My_heart_will_go_on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5661" y="476672"/>
            <a:ext cx="73484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Основные исполнители</a:t>
            </a:r>
          </a:p>
          <a:p>
            <a:pPr algn="ctr"/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роекта: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34888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Авторы идеи: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Бердюгина Алина, Куваева Алёна, Торопцева Анна, Борнукова Елена, Бурыко Данил, Вахрушева Алина Георгиевна, Харитонова Ольга Ивановна, Гареева Фарида Анусовна.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Исполнители (садоводы):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Бердюгина Алина, Куваева Алёна, Торопцева Анна, Борнукова Елена, Бурыко Данил, Вахрушева Алина Георгиевна, Гареева Фарида Анусовна, Власова Диана, Козырева Полина, Дубровный Данил, Мельников Роман, Полутов Александр, Болдырева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Софья</a:t>
            </a:r>
            <a:r>
              <a:rPr lang="ru-RU" smtClean="0">
                <a:solidFill>
                  <a:schemeClr val="bg2">
                    <a:lumMod val="75000"/>
                  </a:schemeClr>
                </a:solidFill>
              </a:rPr>
              <a:t>, Никулин Юра.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Веб-дизайнеры: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Куваева Алёна, Бердюгина Алина.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Фотографы: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Мельников Роман, Вахрушева Алина Георгиевна. 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2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409" y="260648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Риски: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Повреждения  от природных явлений (град, ливневый дождь, ураган, палящее солнце, заморозки);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Повреждения от людей и животных.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r>
              <a:rPr lang="ru-RU" dirty="0" smtClean="0"/>
              <a:t>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42061" y="2708920"/>
            <a:ext cx="4459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Компенсации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116" y="3526904"/>
            <a:ext cx="7200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В случае повреждения клумбы восстановить её.</a:t>
            </a:r>
            <a:endParaRPr lang="ru-RU" dirty="0"/>
          </a:p>
        </p:txBody>
      </p:sp>
      <p:pic>
        <p:nvPicPr>
          <p:cNvPr id="6147" name="Picture 3" descr="F:\i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4" y="4077072"/>
            <a:ext cx="3707554" cy="2623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148" name="Picture 4" descr="F:\i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644044" cy="2602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5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-7.40741E-7 L 3.61111E-6 -0.08264 " pathEditMode="relative" rAng="0" ptsTypes="AA">
                                      <p:cBhvr>
                                        <p:cTn id="1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4"/>
                                    </p:animMotion>
                                    <p:animRot by="1500000">
                                      <p:cBhvr>
                                        <p:cTn id="1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75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65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45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95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95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Место реализации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проекта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6359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Ул. Садовая, 84. Газон перед гимназией № 12. 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H:\DCIM\100PHOTO\SAM_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6215106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91905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25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635" y="476672"/>
            <a:ext cx="7119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Ожидаемый результат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Цветущая клумба</a:t>
            </a:r>
            <a:endParaRPr lang="ru-RU"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F:\i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11" y="2971031"/>
            <a:ext cx="4578504" cy="3480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6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25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75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14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Проект будет успешным если ..: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590400" y="1285860"/>
            <a:ext cx="8395200" cy="513129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82945" tIns="41473" rIns="82945" bIns="41473">
            <a:spAutoFit/>
          </a:bodyPr>
          <a:lstStyle/>
          <a:p>
            <a:pPr eaLnBrk="1">
              <a:buClr>
                <a:srgbClr val="0E594D"/>
              </a:buClr>
              <a:buSzPct val="45000"/>
            </a:pPr>
            <a:r>
              <a:rPr lang="ru-RU" altLang="ru-RU" sz="4000" dirty="0" smtClean="0">
                <a:latin typeface="Comic Sans MS" pitchFamily="66" charset="0"/>
                <a:cs typeface="Tahoma" pitchFamily="34" charset="0"/>
              </a:rPr>
              <a:t>1</a:t>
            </a:r>
            <a:r>
              <a:rPr lang="ru-RU" altLang="ru-RU" sz="3600" dirty="0" smtClean="0">
                <a:latin typeface="Comic Sans MS" pitchFamily="66" charset="0"/>
                <a:cs typeface="Tahoma" pitchFamily="34" charset="0"/>
              </a:rPr>
              <a:t>) участники будут поливать регулярно клумбу и полоть по мере необходимости;</a:t>
            </a:r>
          </a:p>
          <a:p>
            <a:pPr>
              <a:buClr>
                <a:srgbClr val="0E594D"/>
              </a:buClr>
              <a:buSzPct val="45000"/>
            </a:pPr>
            <a:r>
              <a:rPr lang="ru-RU" altLang="ru-RU" sz="3600" dirty="0" smtClean="0">
                <a:latin typeface="Comic Sans MS" pitchFamily="66" charset="0"/>
                <a:cs typeface="Tahoma" pitchFamily="34" charset="0"/>
              </a:rPr>
              <a:t>2) клумба будет цвести;</a:t>
            </a:r>
          </a:p>
          <a:p>
            <a:pPr eaLnBrk="1">
              <a:buClr>
                <a:srgbClr val="0E594D"/>
              </a:buClr>
              <a:buSzPct val="45000"/>
            </a:pPr>
            <a:r>
              <a:rPr lang="ru-RU" altLang="ru-RU" sz="3600" dirty="0" smtClean="0">
                <a:latin typeface="Comic Sans MS" pitchFamily="66" charset="0"/>
                <a:cs typeface="Tahoma" pitchFamily="34" charset="0"/>
              </a:rPr>
              <a:t>3) будут собраны семена, и клумба будет подготовлена к зиме;</a:t>
            </a:r>
          </a:p>
          <a:p>
            <a:pPr eaLnBrk="1">
              <a:buClr>
                <a:srgbClr val="0E594D"/>
              </a:buClr>
              <a:buSzPct val="45000"/>
            </a:pPr>
            <a:r>
              <a:rPr lang="ru-RU" altLang="ru-RU" sz="3600" dirty="0" smtClean="0">
                <a:latin typeface="Comic Sans MS" pitchFamily="66" charset="0"/>
                <a:cs typeface="Tahoma" pitchFamily="34" charset="0"/>
              </a:rPr>
              <a:t>4) удастся сохранить клумбу; </a:t>
            </a:r>
          </a:p>
          <a:p>
            <a:pPr eaLnBrk="1">
              <a:buClr>
                <a:srgbClr val="0E594D"/>
              </a:buClr>
              <a:buSzPct val="45000"/>
            </a:pPr>
            <a:r>
              <a:rPr lang="ru-RU" altLang="ru-RU" sz="3600" dirty="0" smtClean="0">
                <a:latin typeface="Comic Sans MS" pitchFamily="66" charset="0"/>
                <a:cs typeface="Tahoma" pitchFamily="34" charset="0"/>
              </a:rPr>
              <a:t>5) мы больше узнаем об уходе за цветами.</a:t>
            </a:r>
            <a:endParaRPr lang="ru-RU" altLang="ru-RU" sz="3600" dirty="0">
              <a:latin typeface="Comic Sans MS" pitchFamily="66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9067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Там, где вырождаются цветы</a:t>
            </a:r>
            <a:r>
              <a:rPr lang="ru-RU" dirty="0" smtClean="0">
                <a:solidFill>
                  <a:schemeClr val="accent2"/>
                </a:solidFill>
              </a:rPr>
              <a:t>,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не может жить человек.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(Гегель  Г.Ф.)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8194" name="Picture 2" descr="F:\img_4528859_1630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23" y="3356992"/>
            <a:ext cx="306418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i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68799"/>
            <a:ext cx="25202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bbdcd3189d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73216"/>
            <a:ext cx="384042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3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58706_3971nothumb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967335"/>
            <a:ext cx="7192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внимание!!!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0861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3594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аш проект  «Цветы жизни»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предназначен для тех, кто проходит по школьному двору и имеет возможность любоваться нашей клумбой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F:\33803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335666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4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184575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199" y="260648"/>
            <a:ext cx="87976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Цель – вырастить красивую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лумбу и сохранить её.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1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748909"/>
            <a:ext cx="6953426" cy="51706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solidFill>
                  <a:srgbClr val="FF0000"/>
                </a:solidFill>
              </a:rPr>
              <a:t>Выбрать место для клумбы.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accent3"/>
                </a:solidFill>
              </a:rPr>
              <a:t>Определить расположение цветов.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solidFill>
                  <a:srgbClr val="FFFF00"/>
                </a:solidFill>
              </a:rPr>
              <a:t>Выбрать цветы для клумбы (семена, саженцы).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accent1"/>
                </a:solidFill>
              </a:rPr>
              <a:t>Приготовить почву для посадки.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solidFill>
                  <a:srgbClr val="00B0F0"/>
                </a:solidFill>
              </a:rPr>
              <a:t>Посадить цветы</a:t>
            </a:r>
            <a:r>
              <a:rPr lang="ru-RU" sz="2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Ухаживать: поливать, защищать от повреждения, уничтожать сорняки.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solidFill>
                  <a:srgbClr val="7030A0"/>
                </a:solidFill>
              </a:rPr>
              <a:t>Читать специальную литературу, чтобы больше знать об уходе за цветами.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solidFill>
                  <a:srgbClr val="7030A0"/>
                </a:solidFill>
              </a:rPr>
              <a:t> Подготовить транспарант с призывом не </a:t>
            </a:r>
            <a:r>
              <a:rPr lang="ru-RU" sz="2600" dirty="0" smtClean="0">
                <a:solidFill>
                  <a:srgbClr val="7030A0"/>
                </a:solidFill>
              </a:rPr>
              <a:t>причин</a:t>
            </a:r>
            <a:r>
              <a:rPr lang="ru-RU" sz="2600" dirty="0">
                <a:solidFill>
                  <a:srgbClr val="7030A0"/>
                </a:solidFill>
              </a:rPr>
              <a:t>я</a:t>
            </a:r>
            <a:r>
              <a:rPr lang="ru-RU" sz="2600" dirty="0" smtClean="0">
                <a:solidFill>
                  <a:srgbClr val="7030A0"/>
                </a:solidFill>
              </a:rPr>
              <a:t>ть </a:t>
            </a:r>
            <a:r>
              <a:rPr lang="ru-RU" sz="2600" dirty="0" smtClean="0">
                <a:solidFill>
                  <a:srgbClr val="7030A0"/>
                </a:solidFill>
              </a:rPr>
              <a:t>вред клумбе.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3343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Перед нами стоят следующие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задачи: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8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8553" y="620688"/>
            <a:ext cx="2226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Этапы: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82089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Подготовительный: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май 2015 г.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Реализация  проекта: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июнь-июль 2015 г.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Подведение итогов: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август-сентябрь 2015 г.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098" name="Picture 2" descr="F:\i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25723"/>
            <a:ext cx="3312368" cy="2334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F:\i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16" y="3788641"/>
            <a:ext cx="2944959" cy="2208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6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696" y="332656"/>
            <a:ext cx="77332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Основные мероприятия: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Подготовительный этап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051" name="Picture 3" descr="H:\DCIM\100PHOTO\SAM_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357562"/>
            <a:ext cx="3195269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H:\DCIM\100PHOTO\SAM_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326573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6479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2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Основной этап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3.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Заключительный этап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6HDQi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916832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Приобретение семян и саженцев.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Приобретение инвентаря: грабли, лопаты, перчатки, лейки.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Информация: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интернет-ресурсы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, книги, журналы, педагоги, родители.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5588" y="620688"/>
            <a:ext cx="2898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Ресурсы: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6E31-8C8B-4A7A-8B18-9D3A8B120DE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5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</TotalTime>
  <Words>391</Words>
  <Application>Microsoft Office PowerPoint</Application>
  <PresentationFormat>Экран (4:3)</PresentationFormat>
  <Paragraphs>69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Цветы – остатки рая на земле. (Иоанн Крондштадский)</vt:lpstr>
      <vt:lpstr>Наш проект  «Цветы жизни» предназначен для тех, кто проходит по школьному двору и имеет возможность любоваться нашей клумбой </vt:lpstr>
      <vt:lpstr>Презентация PowerPoint</vt:lpstr>
      <vt:lpstr>Презентация PowerPoint</vt:lpstr>
      <vt:lpstr>Презентация PowerPoint</vt:lpstr>
      <vt:lpstr>Презентация PowerPoint</vt:lpstr>
      <vt:lpstr>2. Основной этап</vt:lpstr>
      <vt:lpstr>3. Заключительный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Там, где вырождаются цветы,  не может жить человек.  (Гегель  Г.Ф.)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– остатки рая на земле. (Иоанн Крондштадский)</dc:title>
  <dc:creator>Шемелина ЛИ</dc:creator>
  <cp:lastModifiedBy>Власова</cp:lastModifiedBy>
  <cp:revision>25</cp:revision>
  <dcterms:created xsi:type="dcterms:W3CDTF">2015-05-27T08:47:52Z</dcterms:created>
  <dcterms:modified xsi:type="dcterms:W3CDTF">2015-06-01T07:19:13Z</dcterms:modified>
</cp:coreProperties>
</file>