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29EA31-DB1E-4475-B4B7-7AEBB804939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DDAC4C0-30ED-4084-B5D3-3B60BBA9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14290"/>
            <a:ext cx="8062912" cy="4143404"/>
          </a:xfrm>
        </p:spPr>
        <p:txBody>
          <a:bodyPr>
            <a:noAutofit/>
          </a:bodyPr>
          <a:lstStyle/>
          <a:p>
            <a:pPr algn="l"/>
            <a:r>
              <a:rPr lang="ru-RU" sz="8000" dirty="0" smtClean="0">
                <a:latin typeface="Monotype Corsiva" pitchFamily="66" charset="0"/>
              </a:rPr>
              <a:t>Республика</a:t>
            </a:r>
            <a:r>
              <a:rPr lang="en-US" sz="8000" dirty="0" smtClean="0">
                <a:latin typeface="Monotype Corsiva" pitchFamily="66" charset="0"/>
              </a:rPr>
              <a:t/>
            </a:r>
            <a:br>
              <a:rPr lang="en-US" sz="8000" dirty="0" smtClean="0">
                <a:latin typeface="Monotype Corsiva" pitchFamily="66" charset="0"/>
              </a:rPr>
            </a:br>
            <a:r>
              <a:rPr lang="ru-RU" sz="8000" dirty="0" smtClean="0">
                <a:latin typeface="Monotype Corsiva" pitchFamily="66" charset="0"/>
              </a:rPr>
              <a:t> Адыгея. </a:t>
            </a:r>
            <a:br>
              <a:rPr lang="ru-RU" sz="8000" dirty="0" smtClean="0">
                <a:latin typeface="Monotype Corsiva" pitchFamily="66" charset="0"/>
              </a:rPr>
            </a:br>
            <a:r>
              <a:rPr lang="ru-RU" sz="8000" dirty="0" smtClean="0">
                <a:latin typeface="Monotype Corsiva" pitchFamily="66" charset="0"/>
              </a:rPr>
              <a:t>         Край легенд.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4714884"/>
            <a:ext cx="49023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ученика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класса </a:t>
            </a:r>
          </a:p>
          <a:p>
            <a:pPr algn="ctr"/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Рошевца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Вячеслава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11956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однажды в одном из селений вырос сильный юноша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Хаджох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который любил очень красивую девушки и справедливо опасался того, что весной великан придет за своей данью и заберет её возлюбленную. И тут один добрый человек подсказал ему способ победить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Руфабго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нужно ослепить его внезапно высыпанным порошком, разрубить грудь и вырвав сердце закинуть его как можно дальше. Другие способы не годятся - ведь на месте отрубленной руки, ноги или головы тут же появлялась другая, ещё сильнее. Так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Хаджох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поступил, когда пришло время сразиться с великаном. Гигантское сердце он забросил очень далеко в ущелье и оно перегородило русло, образовав мощный водопад.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618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Ещё через несколько сотен метров выходим к главной жемчужине ущелья - водопаду Шнурок: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вода падает с пласта скалы, образуя водопад пятнадцатиметровой высоты и глубокое озеро под ним. Здесь можно не просто окунуться, но и поплавать в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освежающей воде горной реки.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357958"/>
            <a:ext cx="8229600" cy="9685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07236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Верховья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Руфабго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42942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Водопад "Девичьи Косы"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Водопад "Каскадный"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8661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Каньон Сердце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Руфабго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7866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1434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2148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плато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лаго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наки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2866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Республика Адыгея расположена на юго-западе Российской Федерации, в левобережье Кубани, занимает центральную часть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Прикубанской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наклонной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Закубанской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равнины и северные склоны Северо-Западного Кавказа.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территория республики находится в бассейне двух главных притоков Кубани - Лабы и Белой и заключена между параллелями 44° и 45°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 45-я параллель пересекает Краснодарское водохранилище и северную часть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Прикубанской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равнины, 44-я проходит через горные районы вблизи оз.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Псенодах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пос.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Гузерипль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40-й меридиан почти посередине пересекает республику с севера на юг, проходя через центральную часть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Лагонакского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нагорья, чуть западнее Майкопа и ст. Гиагинской.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48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Адыгее находится значительная часть Кавказского государственного биосферного природного заповедника (98 из 263,5 тыс. га), здесь расположен ряд других охраняемых территорий. На высоте 1500-1700 м над уровнем моря древесная растительность сменяется травянистой. Начинаются субальпийские и альпийские луга. В целом растительное разнообразие Адыгеи представлено 2,5 тысячами видов. Животный мир насчитывает более 380 видов позвоночных, из них 65 видов животных очень редки в России и во всем мире. В Красную книгу Республики Адыгея внесены более 340 видов растений.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Кавказский заповедник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расположен на территории республики Адыгея - Мостовский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Майкопский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районы, Краснодарского края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Лазаревский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Хостинский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Адлерский районы, Карачаево-Черкесской республики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Урупский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район. Кавказский заповедник расположен на северном и южном склонах Западного Кавказа.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Кавказский заповедник - богатейшая сокровищница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не имеющая аналогов в России.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состав республики входят 7 административных районов: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Гиагинский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Кошехабльский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Шовгеновский, Красногвардейский,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Майкопский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Тахтамукайский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Теучежский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Адыгея входит в состав Южного федерального округа. Положение Адыгеи на юге России, в предгорьях и горах Кавказа, в междуречье крупных рек благоприятно для освоения территории и удобно для связей со своими соседями.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>
            <a:normAutofit fontScale="85000" lnSpcReduction="1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Республиканский центр - г. Майкоп, располагается на высоте 210 - 230 м над уровнем моря (северо-западная окраина города - 210 м над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у.м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., юго-восточная - 230 м над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у.м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., а метеостанция - 212 м над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у.м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Географические координаты г. Майкопа - 44° 36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и 40° 06 в.д.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Майкопское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местное время идет впереди "московского" на 40 минут. Географическое положение Адыгеи весьма удобно. Оно обеспечивает благоприятные условия для ее хозяйственного развития. Железнодорожные и автомобильные дороги связывают Республику Адыгея со многими районами Краснодарского края, Российской Федерации и республиками ближнего зарубежья.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Геологическое строение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геологического строения территории Адыгеи сложна. С протерозойской эры существовала геосинклинальная область, где накапливались мощные осадочные толщи, далее не раз образовывались горные складки, которые разрушались и вновь погружались. Современные Кавказские горы образовались в мезозое и кайнозое в результате альпийского горообразования.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500726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Большинство достопримечательностей Адыгеи — творение природы, пещеры, ущелья, плато, леса, реки и озёра.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143404"/>
          </a:xfrm>
        </p:spPr>
        <p:txBody>
          <a:bodyPr>
            <a:noAutofit/>
          </a:bodyPr>
          <a:lstStyle/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Хаджохские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столбы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Хаджохские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столбы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образовались вследствие сильного землетрясения, разломов и сдвигов земной коры. Находятся в 30 минутах ходьбы от первого водопада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Руфабго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выше по течению реки Белой, и представляют собой различные по высоте каменные глыбы удлиненной формы, поросшие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вечно-зеленым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колхидским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плющом </a:t>
            </a:r>
            <a:r>
              <a:rPr lang="ru-RU" sz="2600" dirty="0" smtClean="0"/>
              <a:t>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соснами. Вокруг столбов множество каменных нагромождений, образующих глубокие провалы, пещеры и лабиринты.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53139" y="4341816"/>
            <a:ext cx="3090861" cy="251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Настоящим чудом природы считается также река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Руфабго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её водопады. Самым красивым считается водопад Сердце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Руфабго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13"/>
            <a:ext cx="73581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Легенда о водопаде «Сердце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Руфабго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Давным-давно в пещере, расположенной в здешнем ущелье жил злой колдун и великан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Руфабго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Он обложил страшной данью все поселения в долине Белой, забирая большую часть урожая и скота, и что хуже всего - наиболее красивую девушку всякого селения каждый год. С теми, кто пытался помешать ему жестоко расправлялся, т.к. имел огромную силу, общаясь с темными духами.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145</TotalTime>
  <Words>645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Республика  Адыгея.           Край легенд.</vt:lpstr>
      <vt:lpstr>Слайд 2</vt:lpstr>
      <vt:lpstr>Слайд 3</vt:lpstr>
      <vt:lpstr>Слайд 4</vt:lpstr>
      <vt:lpstr>Геологическое строение </vt:lpstr>
      <vt:lpstr>Большинство достопримечательностей Адыгеи — творение природы, пещеры, ущелья, плато, леса, реки и озёра. </vt:lpstr>
      <vt:lpstr>Хаджохские столбы Хаджохские столбы образовались вследствие сильного землетрясения, разломов и сдвигов земной коры. Находятся в 30 минутах ходьбы от первого водопада Руфабго, выше по течению реки Белой, и представляют собой различные по высоте каменные глыбы удлиненной формы, поросшие вечно-зеленым колхидским плющом и соснами. Вокруг столбов множество каменных нагромождений, образующих глубокие провалы, пещеры и лабиринты. </vt:lpstr>
      <vt:lpstr>Настоящим чудом природы считается также река Руфабго и её водопады. Самым красивым считается водопад Сердце Руфабго </vt:lpstr>
      <vt:lpstr>Легенда о водопаде «Сердце Руфабго»</vt:lpstr>
      <vt:lpstr>Слайд 10</vt:lpstr>
      <vt:lpstr>Ещё через несколько сотен метров выходим к главной жемчужине ущелья - водопаду Шнурок:   Здесь вода падает с пласта скалы, образуя водопад пятнадцатиметровой высоты и глубокое озеро под ним. Здесь можно не просто окунуться, но и поплавать в освежающей воде горной реки.</vt:lpstr>
      <vt:lpstr>Слайд 12</vt:lpstr>
      <vt:lpstr>Верховья Руфабго</vt:lpstr>
      <vt:lpstr>Водопад "Девичьи Косы"</vt:lpstr>
      <vt:lpstr>Водопад "Каскадный"</vt:lpstr>
      <vt:lpstr>Каньон Сердце Руфабго</vt:lpstr>
      <vt:lpstr>Слайд 17</vt:lpstr>
      <vt:lpstr>Слайд 18</vt:lpstr>
      <vt:lpstr>плато лаго - наки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Адыгея.           Край легенд.</dc:title>
  <dc:creator>елена</dc:creator>
  <cp:lastModifiedBy>Вячеслав</cp:lastModifiedBy>
  <cp:revision>18</cp:revision>
  <dcterms:created xsi:type="dcterms:W3CDTF">2012-05-11T17:17:40Z</dcterms:created>
  <dcterms:modified xsi:type="dcterms:W3CDTF">2015-08-26T14:23:55Z</dcterms:modified>
</cp:coreProperties>
</file>